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rawing2.xml" ContentType="application/vnd.ms-office.drawingml.diagramDrawing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Default Extension="vml" ContentType="application/vnd.openxmlformats-officedocument.vmlDrawing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C31F"/>
    <a:srgbClr val="91BB2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56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B1EB94-C5A2-4B2F-A9FC-4AEB3794A8C5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de-DE"/>
        </a:p>
      </dgm:t>
    </dgm:pt>
    <dgm:pt modelId="{CFFABA63-C7F0-48BC-BA15-2FCB08F0E972}">
      <dgm:prSet phldrT="[Text]"/>
      <dgm:spPr/>
      <dgm:t>
        <a:bodyPr/>
        <a:lstStyle/>
        <a:p>
          <a:r>
            <a:rPr lang="de-DE" dirty="0" smtClean="0"/>
            <a:t>Main</a:t>
          </a:r>
          <a:endParaRPr lang="de-DE" dirty="0"/>
        </a:p>
      </dgm:t>
    </dgm:pt>
    <dgm:pt modelId="{F4852F48-C007-423D-B60F-9AE676B19896}" type="parTrans" cxnId="{5A743F55-5A63-4EA5-9992-54ED904CE321}">
      <dgm:prSet/>
      <dgm:spPr/>
      <dgm:t>
        <a:bodyPr/>
        <a:lstStyle/>
        <a:p>
          <a:endParaRPr lang="de-DE"/>
        </a:p>
      </dgm:t>
    </dgm:pt>
    <dgm:pt modelId="{6E63A84F-24E9-484A-ABC5-F16A23F5A457}" type="sibTrans" cxnId="{5A743F55-5A63-4EA5-9992-54ED904CE321}">
      <dgm:prSet/>
      <dgm:spPr/>
      <dgm:t>
        <a:bodyPr/>
        <a:lstStyle/>
        <a:p>
          <a:endParaRPr lang="de-DE"/>
        </a:p>
      </dgm:t>
    </dgm:pt>
    <dgm:pt modelId="{8BAD0DAD-F7AF-449C-901E-1AC4A5329B9B}">
      <dgm:prSet phldrT="[Text]"/>
      <dgm:spPr/>
      <dgm:t>
        <a:bodyPr/>
        <a:lstStyle/>
        <a:p>
          <a:r>
            <a:rPr lang="de-DE" dirty="0" err="1" smtClean="0"/>
            <a:t>OpeningCard</a:t>
          </a:r>
          <a:endParaRPr lang="de-DE" dirty="0"/>
        </a:p>
      </dgm:t>
    </dgm:pt>
    <dgm:pt modelId="{63FEA5B6-744E-4AED-8054-C0963B5F93CB}" type="parTrans" cxnId="{B2F3BB92-FF0F-4349-B252-A889B9629559}">
      <dgm:prSet/>
      <dgm:spPr/>
      <dgm:t>
        <a:bodyPr/>
        <a:lstStyle/>
        <a:p>
          <a:endParaRPr lang="de-DE"/>
        </a:p>
      </dgm:t>
    </dgm:pt>
    <dgm:pt modelId="{C50A1BB7-40D7-4575-89E3-EE7A2C3EE7FC}" type="sibTrans" cxnId="{B2F3BB92-FF0F-4349-B252-A889B9629559}">
      <dgm:prSet/>
      <dgm:spPr/>
      <dgm:t>
        <a:bodyPr/>
        <a:lstStyle/>
        <a:p>
          <a:endParaRPr lang="de-DE"/>
        </a:p>
      </dgm:t>
    </dgm:pt>
    <dgm:pt modelId="{083A3ED0-1705-4134-89D8-5CA88E6E9AC3}">
      <dgm:prSet phldrT="[Text]"/>
      <dgm:spPr/>
      <dgm:t>
        <a:bodyPr/>
        <a:lstStyle/>
        <a:p>
          <a:r>
            <a:rPr lang="de-DE" dirty="0" err="1" smtClean="0"/>
            <a:t>HighscoreCard</a:t>
          </a:r>
          <a:endParaRPr lang="de-DE" dirty="0"/>
        </a:p>
      </dgm:t>
    </dgm:pt>
    <dgm:pt modelId="{FA2F3753-AADB-440B-BEC3-2BA6235A96BF}" type="parTrans" cxnId="{AAF70030-8A1E-4B0C-8D64-83D1AB57DDE3}">
      <dgm:prSet/>
      <dgm:spPr/>
      <dgm:t>
        <a:bodyPr/>
        <a:lstStyle/>
        <a:p>
          <a:endParaRPr lang="de-DE"/>
        </a:p>
      </dgm:t>
    </dgm:pt>
    <dgm:pt modelId="{EBBD3699-03C6-480A-9FF4-D1EC99E6C36F}" type="sibTrans" cxnId="{AAF70030-8A1E-4B0C-8D64-83D1AB57DDE3}">
      <dgm:prSet/>
      <dgm:spPr/>
      <dgm:t>
        <a:bodyPr/>
        <a:lstStyle/>
        <a:p>
          <a:endParaRPr lang="de-DE"/>
        </a:p>
      </dgm:t>
    </dgm:pt>
    <dgm:pt modelId="{9036DB72-4DDB-4D24-B07F-63F193A4C675}">
      <dgm:prSet phldrT="[Text]"/>
      <dgm:spPr/>
      <dgm:t>
        <a:bodyPr/>
        <a:lstStyle/>
        <a:p>
          <a:r>
            <a:rPr lang="de-DE" dirty="0" err="1" smtClean="0"/>
            <a:t>StagesCard</a:t>
          </a:r>
          <a:endParaRPr lang="de-DE" dirty="0"/>
        </a:p>
      </dgm:t>
    </dgm:pt>
    <dgm:pt modelId="{9667BA9E-E6F8-4E9E-B535-15E598C40804}" type="parTrans" cxnId="{858A48CE-3654-4215-995E-BDEFABE187C6}">
      <dgm:prSet/>
      <dgm:spPr/>
      <dgm:t>
        <a:bodyPr/>
        <a:lstStyle/>
        <a:p>
          <a:endParaRPr lang="de-DE"/>
        </a:p>
      </dgm:t>
    </dgm:pt>
    <dgm:pt modelId="{B103C686-5EE2-4424-8072-4CE3D5AA50CD}" type="sibTrans" cxnId="{858A48CE-3654-4215-995E-BDEFABE187C6}">
      <dgm:prSet/>
      <dgm:spPr/>
      <dgm:t>
        <a:bodyPr/>
        <a:lstStyle/>
        <a:p>
          <a:endParaRPr lang="de-DE"/>
        </a:p>
      </dgm:t>
    </dgm:pt>
    <dgm:pt modelId="{551E0F2B-9C5C-4C25-B2C2-89BBF8A99261}">
      <dgm:prSet phldrT="[Text]"/>
      <dgm:spPr/>
      <dgm:t>
        <a:bodyPr/>
        <a:lstStyle/>
        <a:p>
          <a:r>
            <a:rPr lang="de-DE" dirty="0" err="1" smtClean="0"/>
            <a:t>GameCard</a:t>
          </a:r>
          <a:endParaRPr lang="de-DE" dirty="0"/>
        </a:p>
      </dgm:t>
    </dgm:pt>
    <dgm:pt modelId="{3C335C06-0361-4D68-A631-28317F747EC5}" type="parTrans" cxnId="{D2F853BA-86F4-4CD0-B209-6D426E905FE2}">
      <dgm:prSet/>
      <dgm:spPr/>
      <dgm:t>
        <a:bodyPr/>
        <a:lstStyle/>
        <a:p>
          <a:endParaRPr lang="de-DE"/>
        </a:p>
      </dgm:t>
    </dgm:pt>
    <dgm:pt modelId="{31DAE63D-0542-4999-BE2D-6DCCB17BAECF}" type="sibTrans" cxnId="{D2F853BA-86F4-4CD0-B209-6D426E905FE2}">
      <dgm:prSet/>
      <dgm:spPr/>
      <dgm:t>
        <a:bodyPr/>
        <a:lstStyle/>
        <a:p>
          <a:endParaRPr lang="de-DE"/>
        </a:p>
      </dgm:t>
    </dgm:pt>
    <dgm:pt modelId="{A5924060-0B69-44AF-899E-11D0C69E81C8}">
      <dgm:prSet phldrT="[Text]"/>
      <dgm:spPr/>
      <dgm:t>
        <a:bodyPr/>
        <a:lstStyle/>
        <a:p>
          <a:r>
            <a:rPr lang="de-DE" dirty="0" err="1" smtClean="0"/>
            <a:t>LayeredPane</a:t>
          </a:r>
          <a:endParaRPr lang="de-DE" dirty="0"/>
        </a:p>
      </dgm:t>
    </dgm:pt>
    <dgm:pt modelId="{661BECA5-17F2-45FB-948B-A8F3002FCC73}" type="parTrans" cxnId="{40394D93-E71C-4186-ACAF-95E8E657B460}">
      <dgm:prSet/>
      <dgm:spPr/>
      <dgm:t>
        <a:bodyPr/>
        <a:lstStyle/>
        <a:p>
          <a:endParaRPr lang="de-DE"/>
        </a:p>
      </dgm:t>
    </dgm:pt>
    <dgm:pt modelId="{C42D8B3B-552A-4623-93D5-D4C56BEEC380}" type="sibTrans" cxnId="{40394D93-E71C-4186-ACAF-95E8E657B460}">
      <dgm:prSet/>
      <dgm:spPr/>
      <dgm:t>
        <a:bodyPr/>
        <a:lstStyle/>
        <a:p>
          <a:endParaRPr lang="de-DE"/>
        </a:p>
      </dgm:t>
    </dgm:pt>
    <dgm:pt modelId="{457A18CF-39C0-488E-AA0A-806F81FBC11C}">
      <dgm:prSet phldrT="[Text]"/>
      <dgm:spPr/>
      <dgm:t>
        <a:bodyPr/>
        <a:lstStyle/>
        <a:p>
          <a:r>
            <a:rPr lang="de-DE" dirty="0" smtClean="0"/>
            <a:t>Background</a:t>
          </a:r>
          <a:endParaRPr lang="de-DE" dirty="0"/>
        </a:p>
      </dgm:t>
    </dgm:pt>
    <dgm:pt modelId="{3CFAB074-052E-484A-BB6C-3B0DF267C2FD}" type="parTrans" cxnId="{923A9C75-EF6C-4FFB-820F-FEE4A5046254}">
      <dgm:prSet/>
      <dgm:spPr/>
      <dgm:t>
        <a:bodyPr/>
        <a:lstStyle/>
        <a:p>
          <a:endParaRPr lang="de-DE"/>
        </a:p>
      </dgm:t>
    </dgm:pt>
    <dgm:pt modelId="{0B9226E7-D399-4D09-BD36-704237049B3C}" type="sibTrans" cxnId="{923A9C75-EF6C-4FFB-820F-FEE4A5046254}">
      <dgm:prSet/>
      <dgm:spPr/>
      <dgm:t>
        <a:bodyPr/>
        <a:lstStyle/>
        <a:p>
          <a:endParaRPr lang="de-DE"/>
        </a:p>
      </dgm:t>
    </dgm:pt>
    <dgm:pt modelId="{A35F18C7-60FF-44C8-95DC-3B7F9B8B58A1}">
      <dgm:prSet phldrT="[Text]"/>
      <dgm:spPr/>
      <dgm:t>
        <a:bodyPr/>
        <a:lstStyle/>
        <a:p>
          <a:r>
            <a:rPr lang="de-DE" dirty="0" smtClean="0"/>
            <a:t>Box</a:t>
          </a:r>
          <a:endParaRPr lang="de-DE" dirty="0"/>
        </a:p>
      </dgm:t>
    </dgm:pt>
    <dgm:pt modelId="{621CB422-03CE-49C1-8011-E5B1161C9F4C}" type="parTrans" cxnId="{7D594DED-5219-45F5-836F-C1AF9E9AE3FE}">
      <dgm:prSet/>
      <dgm:spPr/>
      <dgm:t>
        <a:bodyPr/>
        <a:lstStyle/>
        <a:p>
          <a:endParaRPr lang="de-DE"/>
        </a:p>
      </dgm:t>
    </dgm:pt>
    <dgm:pt modelId="{77E474B2-48F1-4856-A137-91C2A6264895}" type="sibTrans" cxnId="{7D594DED-5219-45F5-836F-C1AF9E9AE3FE}">
      <dgm:prSet/>
      <dgm:spPr/>
      <dgm:t>
        <a:bodyPr/>
        <a:lstStyle/>
        <a:p>
          <a:endParaRPr lang="de-DE"/>
        </a:p>
      </dgm:t>
    </dgm:pt>
    <dgm:pt modelId="{463E4F73-6C9E-4720-A12F-756B6CBD9AD9}">
      <dgm:prSet phldrT="[Text]"/>
      <dgm:spPr/>
      <dgm:t>
        <a:bodyPr/>
        <a:lstStyle/>
        <a:p>
          <a:r>
            <a:rPr lang="de-DE" dirty="0" smtClean="0"/>
            <a:t>Content</a:t>
          </a:r>
          <a:endParaRPr lang="de-DE" dirty="0"/>
        </a:p>
      </dgm:t>
    </dgm:pt>
    <dgm:pt modelId="{086FC656-6522-4910-806C-F218B445A797}" type="parTrans" cxnId="{ACB59771-CB0A-4DED-BFDC-80ED55A47E75}">
      <dgm:prSet/>
      <dgm:spPr/>
      <dgm:t>
        <a:bodyPr/>
        <a:lstStyle/>
        <a:p>
          <a:endParaRPr lang="de-DE"/>
        </a:p>
      </dgm:t>
    </dgm:pt>
    <dgm:pt modelId="{9E91A1A9-D993-4523-98EF-2A9EEDED242C}" type="sibTrans" cxnId="{ACB59771-CB0A-4DED-BFDC-80ED55A47E75}">
      <dgm:prSet/>
      <dgm:spPr/>
      <dgm:t>
        <a:bodyPr/>
        <a:lstStyle/>
        <a:p>
          <a:endParaRPr lang="de-DE"/>
        </a:p>
      </dgm:t>
    </dgm:pt>
    <dgm:pt modelId="{4042A868-F488-4C56-ACC5-740FFFBFD426}">
      <dgm:prSet phldrT="[Text]"/>
      <dgm:spPr/>
      <dgm:t>
        <a:bodyPr/>
        <a:lstStyle/>
        <a:p>
          <a:r>
            <a:rPr lang="de-DE" dirty="0" smtClean="0"/>
            <a:t>Image</a:t>
          </a:r>
          <a:endParaRPr lang="de-DE" dirty="0"/>
        </a:p>
      </dgm:t>
    </dgm:pt>
    <dgm:pt modelId="{4DC443DE-016A-47A3-A338-217A9B9F483D}" type="parTrans" cxnId="{4BAEC0CC-8556-435D-B7F0-A3438FC63301}">
      <dgm:prSet/>
      <dgm:spPr/>
      <dgm:t>
        <a:bodyPr/>
        <a:lstStyle/>
        <a:p>
          <a:endParaRPr lang="de-DE"/>
        </a:p>
      </dgm:t>
    </dgm:pt>
    <dgm:pt modelId="{5BD7067E-A6AE-4117-B539-651BAC55A3CD}" type="sibTrans" cxnId="{4BAEC0CC-8556-435D-B7F0-A3438FC63301}">
      <dgm:prSet/>
      <dgm:spPr/>
      <dgm:t>
        <a:bodyPr/>
        <a:lstStyle/>
        <a:p>
          <a:endParaRPr lang="de-DE"/>
        </a:p>
      </dgm:t>
    </dgm:pt>
    <dgm:pt modelId="{A278473A-92FF-4776-A84E-B08714E9C7E7}" type="pres">
      <dgm:prSet presAssocID="{CEB1EB94-C5A2-4B2F-A9FC-4AEB3794A8C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A309DB1-D260-4050-8F39-5C16533DFA68}" type="pres">
      <dgm:prSet presAssocID="{CFFABA63-C7F0-48BC-BA15-2FCB08F0E972}" presName="root1" presStyleCnt="0"/>
      <dgm:spPr/>
    </dgm:pt>
    <dgm:pt modelId="{AFCF3437-9C1A-4233-B27A-377D8D395F7C}" type="pres">
      <dgm:prSet presAssocID="{CFFABA63-C7F0-48BC-BA15-2FCB08F0E972}" presName="LevelOneTextNode" presStyleLbl="node0" presStyleIdx="0" presStyleCnt="1">
        <dgm:presLayoutVars>
          <dgm:chPref val="3"/>
        </dgm:presLayoutVars>
      </dgm:prSet>
      <dgm:spPr/>
    </dgm:pt>
    <dgm:pt modelId="{551936A7-BC3F-40E7-B269-6D1DC7944701}" type="pres">
      <dgm:prSet presAssocID="{CFFABA63-C7F0-48BC-BA15-2FCB08F0E972}" presName="level2hierChild" presStyleCnt="0"/>
      <dgm:spPr/>
    </dgm:pt>
    <dgm:pt modelId="{D8A0DA36-90AA-446E-946F-2D6887A744C3}" type="pres">
      <dgm:prSet presAssocID="{63FEA5B6-744E-4AED-8054-C0963B5F93CB}" presName="conn2-1" presStyleLbl="parChTrans1D2" presStyleIdx="0" presStyleCnt="4"/>
      <dgm:spPr/>
    </dgm:pt>
    <dgm:pt modelId="{3B304058-4DA4-4804-AFB1-ADB44F05EEE4}" type="pres">
      <dgm:prSet presAssocID="{63FEA5B6-744E-4AED-8054-C0963B5F93CB}" presName="connTx" presStyleLbl="parChTrans1D2" presStyleIdx="0" presStyleCnt="4"/>
      <dgm:spPr/>
    </dgm:pt>
    <dgm:pt modelId="{0CC3CCF5-6C6C-4B95-87A4-6F0AB75E9921}" type="pres">
      <dgm:prSet presAssocID="{8BAD0DAD-F7AF-449C-901E-1AC4A5329B9B}" presName="root2" presStyleCnt="0"/>
      <dgm:spPr/>
    </dgm:pt>
    <dgm:pt modelId="{86DDCC5A-8967-470B-9B41-7BBADB3F17E6}" type="pres">
      <dgm:prSet presAssocID="{8BAD0DAD-F7AF-449C-901E-1AC4A5329B9B}" presName="LevelTwoTextNode" presStyleLbl="node2" presStyleIdx="0" presStyleCnt="4">
        <dgm:presLayoutVars>
          <dgm:chPref val="3"/>
        </dgm:presLayoutVars>
      </dgm:prSet>
      <dgm:spPr/>
    </dgm:pt>
    <dgm:pt modelId="{5D90F157-488D-46D8-A262-C26A27F4D997}" type="pres">
      <dgm:prSet presAssocID="{8BAD0DAD-F7AF-449C-901E-1AC4A5329B9B}" presName="level3hierChild" presStyleCnt="0"/>
      <dgm:spPr/>
    </dgm:pt>
    <dgm:pt modelId="{BCE568C9-D9FA-4591-A81B-92F92449A046}" type="pres">
      <dgm:prSet presAssocID="{FA2F3753-AADB-440B-BEC3-2BA6235A96BF}" presName="conn2-1" presStyleLbl="parChTrans1D2" presStyleIdx="1" presStyleCnt="4"/>
      <dgm:spPr/>
    </dgm:pt>
    <dgm:pt modelId="{A746AB1D-4A57-407B-8227-F0080A721E5E}" type="pres">
      <dgm:prSet presAssocID="{FA2F3753-AADB-440B-BEC3-2BA6235A96BF}" presName="connTx" presStyleLbl="parChTrans1D2" presStyleIdx="1" presStyleCnt="4"/>
      <dgm:spPr/>
    </dgm:pt>
    <dgm:pt modelId="{72E92266-50CD-48FB-A5B8-37AC080F9276}" type="pres">
      <dgm:prSet presAssocID="{083A3ED0-1705-4134-89D8-5CA88E6E9AC3}" presName="root2" presStyleCnt="0"/>
      <dgm:spPr/>
    </dgm:pt>
    <dgm:pt modelId="{C237DF1B-B835-416C-8B73-2CD1FFD6B9D6}" type="pres">
      <dgm:prSet presAssocID="{083A3ED0-1705-4134-89D8-5CA88E6E9AC3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F5EEFAD-837B-4BC3-AA1E-7E0EBE4C4F5C}" type="pres">
      <dgm:prSet presAssocID="{083A3ED0-1705-4134-89D8-5CA88E6E9AC3}" presName="level3hierChild" presStyleCnt="0"/>
      <dgm:spPr/>
    </dgm:pt>
    <dgm:pt modelId="{E800DDF2-2DC8-47D9-8999-417F9D1F5F67}" type="pres">
      <dgm:prSet presAssocID="{9667BA9E-E6F8-4E9E-B535-15E598C40804}" presName="conn2-1" presStyleLbl="parChTrans1D2" presStyleIdx="2" presStyleCnt="4"/>
      <dgm:spPr/>
    </dgm:pt>
    <dgm:pt modelId="{5A0AA2F9-6A9F-4C1A-BD3F-BEA963537246}" type="pres">
      <dgm:prSet presAssocID="{9667BA9E-E6F8-4E9E-B535-15E598C40804}" presName="connTx" presStyleLbl="parChTrans1D2" presStyleIdx="2" presStyleCnt="4"/>
      <dgm:spPr/>
    </dgm:pt>
    <dgm:pt modelId="{5FF4AC5A-A417-4ABC-8A57-8732211C0953}" type="pres">
      <dgm:prSet presAssocID="{9036DB72-4DDB-4D24-B07F-63F193A4C675}" presName="root2" presStyleCnt="0"/>
      <dgm:spPr/>
    </dgm:pt>
    <dgm:pt modelId="{6B4FCB27-EB21-4E00-8136-51C2A2BD4D68}" type="pres">
      <dgm:prSet presAssocID="{9036DB72-4DDB-4D24-B07F-63F193A4C675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89DF9F42-57FC-450F-AEA8-360333835F9C}" type="pres">
      <dgm:prSet presAssocID="{9036DB72-4DDB-4D24-B07F-63F193A4C675}" presName="level3hierChild" presStyleCnt="0"/>
      <dgm:spPr/>
    </dgm:pt>
    <dgm:pt modelId="{7728117C-3511-4116-9206-F9F391730E5F}" type="pres">
      <dgm:prSet presAssocID="{3C335C06-0361-4D68-A631-28317F747EC5}" presName="conn2-1" presStyleLbl="parChTrans1D2" presStyleIdx="3" presStyleCnt="4"/>
      <dgm:spPr/>
    </dgm:pt>
    <dgm:pt modelId="{AFBE0F9F-3011-4285-8CF1-B84152EEB6C8}" type="pres">
      <dgm:prSet presAssocID="{3C335C06-0361-4D68-A631-28317F747EC5}" presName="connTx" presStyleLbl="parChTrans1D2" presStyleIdx="3" presStyleCnt="4"/>
      <dgm:spPr/>
    </dgm:pt>
    <dgm:pt modelId="{5DE2798A-A413-46DF-ACD4-154D502657F2}" type="pres">
      <dgm:prSet presAssocID="{551E0F2B-9C5C-4C25-B2C2-89BBF8A99261}" presName="root2" presStyleCnt="0"/>
      <dgm:spPr/>
    </dgm:pt>
    <dgm:pt modelId="{DA6E3AE8-4994-4ED4-BC81-AA4811BA7990}" type="pres">
      <dgm:prSet presAssocID="{551E0F2B-9C5C-4C25-B2C2-89BBF8A99261}" presName="LevelTwoTextNode" presStyleLbl="node2" presStyleIdx="3" presStyleCnt="4">
        <dgm:presLayoutVars>
          <dgm:chPref val="3"/>
        </dgm:presLayoutVars>
      </dgm:prSet>
      <dgm:spPr/>
    </dgm:pt>
    <dgm:pt modelId="{B7EFF89D-55F2-46BE-BBF3-03E71E9B5E2B}" type="pres">
      <dgm:prSet presAssocID="{551E0F2B-9C5C-4C25-B2C2-89BBF8A99261}" presName="level3hierChild" presStyleCnt="0"/>
      <dgm:spPr/>
    </dgm:pt>
    <dgm:pt modelId="{E96FEDF3-2574-47E4-8122-D012D22C9E37}" type="pres">
      <dgm:prSet presAssocID="{661BECA5-17F2-45FB-948B-A8F3002FCC73}" presName="conn2-1" presStyleLbl="parChTrans1D3" presStyleIdx="0" presStyleCnt="1"/>
      <dgm:spPr/>
    </dgm:pt>
    <dgm:pt modelId="{85E7F205-6018-4D2D-9ABD-EC773FDCEDD7}" type="pres">
      <dgm:prSet presAssocID="{661BECA5-17F2-45FB-948B-A8F3002FCC73}" presName="connTx" presStyleLbl="parChTrans1D3" presStyleIdx="0" presStyleCnt="1"/>
      <dgm:spPr/>
    </dgm:pt>
    <dgm:pt modelId="{126ED2B8-B8F0-489E-A397-A1655F879F9D}" type="pres">
      <dgm:prSet presAssocID="{A5924060-0B69-44AF-899E-11D0C69E81C8}" presName="root2" presStyleCnt="0"/>
      <dgm:spPr/>
    </dgm:pt>
    <dgm:pt modelId="{08DAC1AB-1C0A-4EA9-AD4F-44338AD44D93}" type="pres">
      <dgm:prSet presAssocID="{A5924060-0B69-44AF-899E-11D0C69E81C8}" presName="LevelTwoTextNode" presStyleLbl="node3" presStyleIdx="0" presStyleCnt="1" custLinFactY="-83860" custLinFactNeighborX="-1549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ADD68C6-4EE9-41CD-A30B-261E68A22EB5}" type="pres">
      <dgm:prSet presAssocID="{A5924060-0B69-44AF-899E-11D0C69E81C8}" presName="level3hierChild" presStyleCnt="0"/>
      <dgm:spPr/>
    </dgm:pt>
    <dgm:pt modelId="{7092D0A1-1D8C-4865-835B-B8A054B7D04D}" type="pres">
      <dgm:prSet presAssocID="{3CFAB074-052E-484A-BB6C-3B0DF267C2FD}" presName="conn2-1" presStyleLbl="parChTrans1D4" presStyleIdx="0" presStyleCnt="4"/>
      <dgm:spPr/>
    </dgm:pt>
    <dgm:pt modelId="{09C4BF59-7950-4C08-BFF2-347073B4E03C}" type="pres">
      <dgm:prSet presAssocID="{3CFAB074-052E-484A-BB6C-3B0DF267C2FD}" presName="connTx" presStyleLbl="parChTrans1D4" presStyleIdx="0" presStyleCnt="4"/>
      <dgm:spPr/>
    </dgm:pt>
    <dgm:pt modelId="{AFF91855-97BF-44CB-8DF7-6A36E341BD94}" type="pres">
      <dgm:prSet presAssocID="{457A18CF-39C0-488E-AA0A-806F81FBC11C}" presName="root2" presStyleCnt="0"/>
      <dgm:spPr/>
    </dgm:pt>
    <dgm:pt modelId="{BC542D91-A877-4977-B57D-3ED8B33F4C26}" type="pres">
      <dgm:prSet presAssocID="{457A18CF-39C0-488E-AA0A-806F81FBC11C}" presName="LevelTwoTextNode" presStyleLbl="node4" presStyleIdx="0" presStyleCnt="4" custLinFactY="-70665" custLinFactNeighborX="-1518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AF46D94-6DFD-427C-ADF0-322B6155A08C}" type="pres">
      <dgm:prSet presAssocID="{457A18CF-39C0-488E-AA0A-806F81FBC11C}" presName="level3hierChild" presStyleCnt="0"/>
      <dgm:spPr/>
    </dgm:pt>
    <dgm:pt modelId="{A7AE9F5F-B534-4E10-BE98-8803C070BFFA}" type="pres">
      <dgm:prSet presAssocID="{621CB422-03CE-49C1-8011-E5B1161C9F4C}" presName="conn2-1" presStyleLbl="parChTrans1D4" presStyleIdx="1" presStyleCnt="4"/>
      <dgm:spPr/>
    </dgm:pt>
    <dgm:pt modelId="{A7D119F8-8257-4676-8B3D-8BDCBC28A5BA}" type="pres">
      <dgm:prSet presAssocID="{621CB422-03CE-49C1-8011-E5B1161C9F4C}" presName="connTx" presStyleLbl="parChTrans1D4" presStyleIdx="1" presStyleCnt="4"/>
      <dgm:spPr/>
    </dgm:pt>
    <dgm:pt modelId="{229229A0-46B0-4ED9-8959-7B72006D1443}" type="pres">
      <dgm:prSet presAssocID="{A35F18C7-60FF-44C8-95DC-3B7F9B8B58A1}" presName="root2" presStyleCnt="0"/>
      <dgm:spPr/>
    </dgm:pt>
    <dgm:pt modelId="{EF96828C-1406-4BB9-9CC3-B4D7B3B6EA1B}" type="pres">
      <dgm:prSet presAssocID="{A35F18C7-60FF-44C8-95DC-3B7F9B8B58A1}" presName="LevelTwoTextNode" presStyleLbl="node4" presStyleIdx="1" presStyleCnt="4" custLinFactY="-70665" custLinFactNeighborX="-1518" custLinFactNeighborY="-100000">
        <dgm:presLayoutVars>
          <dgm:chPref val="3"/>
        </dgm:presLayoutVars>
      </dgm:prSet>
      <dgm:spPr/>
    </dgm:pt>
    <dgm:pt modelId="{C8747481-A23B-42A1-B888-B6285A632B80}" type="pres">
      <dgm:prSet presAssocID="{A35F18C7-60FF-44C8-95DC-3B7F9B8B58A1}" presName="level3hierChild" presStyleCnt="0"/>
      <dgm:spPr/>
    </dgm:pt>
    <dgm:pt modelId="{7CBB8A3C-CCBD-4FEA-9768-8BB1DB4D5B6B}" type="pres">
      <dgm:prSet presAssocID="{086FC656-6522-4910-806C-F218B445A797}" presName="conn2-1" presStyleLbl="parChTrans1D4" presStyleIdx="2" presStyleCnt="4"/>
      <dgm:spPr/>
    </dgm:pt>
    <dgm:pt modelId="{91D854D3-F148-4D28-8F0A-96F8CD4A9854}" type="pres">
      <dgm:prSet presAssocID="{086FC656-6522-4910-806C-F218B445A797}" presName="connTx" presStyleLbl="parChTrans1D4" presStyleIdx="2" presStyleCnt="4"/>
      <dgm:spPr/>
    </dgm:pt>
    <dgm:pt modelId="{1AE676C0-77FB-4D23-8E9A-F3B85B994E42}" type="pres">
      <dgm:prSet presAssocID="{463E4F73-6C9E-4720-A12F-756B6CBD9AD9}" presName="root2" presStyleCnt="0"/>
      <dgm:spPr/>
    </dgm:pt>
    <dgm:pt modelId="{8D635E0F-FE4F-4F9C-894A-B9DA5E9A8B32}" type="pres">
      <dgm:prSet presAssocID="{463E4F73-6C9E-4720-A12F-756B6CBD9AD9}" presName="LevelTwoTextNode" presStyleLbl="node4" presStyleIdx="2" presStyleCnt="4" custLinFactY="-70665" custLinFactNeighborX="-1518" custLinFactNeighborY="-100000">
        <dgm:presLayoutVars>
          <dgm:chPref val="3"/>
        </dgm:presLayoutVars>
      </dgm:prSet>
      <dgm:spPr/>
    </dgm:pt>
    <dgm:pt modelId="{E85DA70B-4DA8-4771-9189-2289A9DC6C71}" type="pres">
      <dgm:prSet presAssocID="{463E4F73-6C9E-4720-A12F-756B6CBD9AD9}" presName="level3hierChild" presStyleCnt="0"/>
      <dgm:spPr/>
    </dgm:pt>
    <dgm:pt modelId="{D38D3076-16A2-49DA-B5E5-899042A15140}" type="pres">
      <dgm:prSet presAssocID="{4DC443DE-016A-47A3-A338-217A9B9F483D}" presName="conn2-1" presStyleLbl="parChTrans1D4" presStyleIdx="3" presStyleCnt="4"/>
      <dgm:spPr/>
    </dgm:pt>
    <dgm:pt modelId="{70957707-0640-48F7-A045-8F5030506A20}" type="pres">
      <dgm:prSet presAssocID="{4DC443DE-016A-47A3-A338-217A9B9F483D}" presName="connTx" presStyleLbl="parChTrans1D4" presStyleIdx="3" presStyleCnt="4"/>
      <dgm:spPr/>
    </dgm:pt>
    <dgm:pt modelId="{297EFE02-EF65-4C7E-84D0-7F1E71A0E397}" type="pres">
      <dgm:prSet presAssocID="{4042A868-F488-4C56-ACC5-740FFFBFD426}" presName="root2" presStyleCnt="0"/>
      <dgm:spPr/>
    </dgm:pt>
    <dgm:pt modelId="{EC923721-20AC-4767-BA26-F7F26EFE7863}" type="pres">
      <dgm:prSet presAssocID="{4042A868-F488-4C56-ACC5-740FFFBFD426}" presName="LevelTwoTextNode" presStyleLbl="node4" presStyleIdx="3" presStyleCnt="4" custLinFactY="-70665" custLinFactNeighborX="-1518" custLinFactNeighborY="-100000">
        <dgm:presLayoutVars>
          <dgm:chPref val="3"/>
        </dgm:presLayoutVars>
      </dgm:prSet>
      <dgm:spPr/>
    </dgm:pt>
    <dgm:pt modelId="{1E4695CD-AB29-483C-BCF5-08061002D896}" type="pres">
      <dgm:prSet presAssocID="{4042A868-F488-4C56-ACC5-740FFFBFD426}" presName="level3hierChild" presStyleCnt="0"/>
      <dgm:spPr/>
    </dgm:pt>
  </dgm:ptLst>
  <dgm:cxnLst>
    <dgm:cxn modelId="{B2F3BB92-FF0F-4349-B252-A889B9629559}" srcId="{CFFABA63-C7F0-48BC-BA15-2FCB08F0E972}" destId="{8BAD0DAD-F7AF-449C-901E-1AC4A5329B9B}" srcOrd="0" destOrd="0" parTransId="{63FEA5B6-744E-4AED-8054-C0963B5F93CB}" sibTransId="{C50A1BB7-40D7-4575-89E3-EE7A2C3EE7FC}"/>
    <dgm:cxn modelId="{0C23EE03-0E9D-4356-8634-E73A3AF3671B}" type="presOf" srcId="{457A18CF-39C0-488E-AA0A-806F81FBC11C}" destId="{BC542D91-A877-4977-B57D-3ED8B33F4C26}" srcOrd="0" destOrd="0" presId="urn:microsoft.com/office/officeart/2005/8/layout/hierarchy2"/>
    <dgm:cxn modelId="{2986D505-BC08-41C5-AA2E-8EA6563208A9}" type="presOf" srcId="{621CB422-03CE-49C1-8011-E5B1161C9F4C}" destId="{A7D119F8-8257-4676-8B3D-8BDCBC28A5BA}" srcOrd="1" destOrd="0" presId="urn:microsoft.com/office/officeart/2005/8/layout/hierarchy2"/>
    <dgm:cxn modelId="{AAF70030-8A1E-4B0C-8D64-83D1AB57DDE3}" srcId="{CFFABA63-C7F0-48BC-BA15-2FCB08F0E972}" destId="{083A3ED0-1705-4134-89D8-5CA88E6E9AC3}" srcOrd="1" destOrd="0" parTransId="{FA2F3753-AADB-440B-BEC3-2BA6235A96BF}" sibTransId="{EBBD3699-03C6-480A-9FF4-D1EC99E6C36F}"/>
    <dgm:cxn modelId="{153C3C16-5D19-4097-8D2B-8F0A24D3CC72}" type="presOf" srcId="{3C335C06-0361-4D68-A631-28317F747EC5}" destId="{AFBE0F9F-3011-4285-8CF1-B84152EEB6C8}" srcOrd="1" destOrd="0" presId="urn:microsoft.com/office/officeart/2005/8/layout/hierarchy2"/>
    <dgm:cxn modelId="{DE6389FA-3E49-475B-B9DA-C1E7B0C9D745}" type="presOf" srcId="{FA2F3753-AADB-440B-BEC3-2BA6235A96BF}" destId="{BCE568C9-D9FA-4591-A81B-92F92449A046}" srcOrd="0" destOrd="0" presId="urn:microsoft.com/office/officeart/2005/8/layout/hierarchy2"/>
    <dgm:cxn modelId="{7056BDE7-893C-4D63-AE4D-71BC2C0B67FF}" type="presOf" srcId="{4DC443DE-016A-47A3-A338-217A9B9F483D}" destId="{70957707-0640-48F7-A045-8F5030506A20}" srcOrd="1" destOrd="0" presId="urn:microsoft.com/office/officeart/2005/8/layout/hierarchy2"/>
    <dgm:cxn modelId="{5A743F55-5A63-4EA5-9992-54ED904CE321}" srcId="{CEB1EB94-C5A2-4B2F-A9FC-4AEB3794A8C5}" destId="{CFFABA63-C7F0-48BC-BA15-2FCB08F0E972}" srcOrd="0" destOrd="0" parTransId="{F4852F48-C007-423D-B60F-9AE676B19896}" sibTransId="{6E63A84F-24E9-484A-ABC5-F16A23F5A457}"/>
    <dgm:cxn modelId="{DFA9B531-DD00-4710-9238-A3581CEA63F3}" type="presOf" srcId="{083A3ED0-1705-4134-89D8-5CA88E6E9AC3}" destId="{C237DF1B-B835-416C-8B73-2CD1FFD6B9D6}" srcOrd="0" destOrd="0" presId="urn:microsoft.com/office/officeart/2005/8/layout/hierarchy2"/>
    <dgm:cxn modelId="{5E0C249C-8CFD-4018-9E8C-C361DE5B8AA0}" type="presOf" srcId="{9667BA9E-E6F8-4E9E-B535-15E598C40804}" destId="{5A0AA2F9-6A9F-4C1A-BD3F-BEA963537246}" srcOrd="1" destOrd="0" presId="urn:microsoft.com/office/officeart/2005/8/layout/hierarchy2"/>
    <dgm:cxn modelId="{6D7527B4-70FE-4B45-9FFC-694BB230B2EE}" type="presOf" srcId="{661BECA5-17F2-45FB-948B-A8F3002FCC73}" destId="{85E7F205-6018-4D2D-9ABD-EC773FDCEDD7}" srcOrd="1" destOrd="0" presId="urn:microsoft.com/office/officeart/2005/8/layout/hierarchy2"/>
    <dgm:cxn modelId="{7D594DED-5219-45F5-836F-C1AF9E9AE3FE}" srcId="{A5924060-0B69-44AF-899E-11D0C69E81C8}" destId="{A35F18C7-60FF-44C8-95DC-3B7F9B8B58A1}" srcOrd="1" destOrd="0" parTransId="{621CB422-03CE-49C1-8011-E5B1161C9F4C}" sibTransId="{77E474B2-48F1-4856-A137-91C2A6264895}"/>
    <dgm:cxn modelId="{3F01BD39-0B1E-4FC3-B354-679B9E7DB90F}" type="presOf" srcId="{8BAD0DAD-F7AF-449C-901E-1AC4A5329B9B}" destId="{86DDCC5A-8967-470B-9B41-7BBADB3F17E6}" srcOrd="0" destOrd="0" presId="urn:microsoft.com/office/officeart/2005/8/layout/hierarchy2"/>
    <dgm:cxn modelId="{84A3641F-7BD5-4A9C-B9E5-BEDECF3E1083}" type="presOf" srcId="{A35F18C7-60FF-44C8-95DC-3B7F9B8B58A1}" destId="{EF96828C-1406-4BB9-9CC3-B4D7B3B6EA1B}" srcOrd="0" destOrd="0" presId="urn:microsoft.com/office/officeart/2005/8/layout/hierarchy2"/>
    <dgm:cxn modelId="{F9120958-A473-4C2A-A091-0C5EBFB56645}" type="presOf" srcId="{CFFABA63-C7F0-48BC-BA15-2FCB08F0E972}" destId="{AFCF3437-9C1A-4233-B27A-377D8D395F7C}" srcOrd="0" destOrd="0" presId="urn:microsoft.com/office/officeart/2005/8/layout/hierarchy2"/>
    <dgm:cxn modelId="{0F5FBE87-5827-4243-A177-D12A741F3D91}" type="presOf" srcId="{63FEA5B6-744E-4AED-8054-C0963B5F93CB}" destId="{D8A0DA36-90AA-446E-946F-2D6887A744C3}" srcOrd="0" destOrd="0" presId="urn:microsoft.com/office/officeart/2005/8/layout/hierarchy2"/>
    <dgm:cxn modelId="{4BAEC0CC-8556-435D-B7F0-A3438FC63301}" srcId="{A5924060-0B69-44AF-899E-11D0C69E81C8}" destId="{4042A868-F488-4C56-ACC5-740FFFBFD426}" srcOrd="3" destOrd="0" parTransId="{4DC443DE-016A-47A3-A338-217A9B9F483D}" sibTransId="{5BD7067E-A6AE-4117-B539-651BAC55A3CD}"/>
    <dgm:cxn modelId="{5B64BFEE-2B29-4BA1-A237-B6E37669BC66}" type="presOf" srcId="{086FC656-6522-4910-806C-F218B445A797}" destId="{7CBB8A3C-CCBD-4FEA-9768-8BB1DB4D5B6B}" srcOrd="0" destOrd="0" presId="urn:microsoft.com/office/officeart/2005/8/layout/hierarchy2"/>
    <dgm:cxn modelId="{5A47AACD-456E-4C0E-B5D7-6B5ADA7019F0}" type="presOf" srcId="{3CFAB074-052E-484A-BB6C-3B0DF267C2FD}" destId="{7092D0A1-1D8C-4865-835B-B8A054B7D04D}" srcOrd="0" destOrd="0" presId="urn:microsoft.com/office/officeart/2005/8/layout/hierarchy2"/>
    <dgm:cxn modelId="{C8F5BE67-7A1A-40F6-B887-28BD4D57AAD1}" type="presOf" srcId="{9036DB72-4DDB-4D24-B07F-63F193A4C675}" destId="{6B4FCB27-EB21-4E00-8136-51C2A2BD4D68}" srcOrd="0" destOrd="0" presId="urn:microsoft.com/office/officeart/2005/8/layout/hierarchy2"/>
    <dgm:cxn modelId="{0ECA3487-D2A2-4A90-9E59-A2EC03F06847}" type="presOf" srcId="{A5924060-0B69-44AF-899E-11D0C69E81C8}" destId="{08DAC1AB-1C0A-4EA9-AD4F-44338AD44D93}" srcOrd="0" destOrd="0" presId="urn:microsoft.com/office/officeart/2005/8/layout/hierarchy2"/>
    <dgm:cxn modelId="{031C88C3-3C4E-41C9-ACE3-7828945BC8CB}" type="presOf" srcId="{9667BA9E-E6F8-4E9E-B535-15E598C40804}" destId="{E800DDF2-2DC8-47D9-8999-417F9D1F5F67}" srcOrd="0" destOrd="0" presId="urn:microsoft.com/office/officeart/2005/8/layout/hierarchy2"/>
    <dgm:cxn modelId="{B497BF20-B704-4AAF-A58C-46A6A656E846}" type="presOf" srcId="{463E4F73-6C9E-4720-A12F-756B6CBD9AD9}" destId="{8D635E0F-FE4F-4F9C-894A-B9DA5E9A8B32}" srcOrd="0" destOrd="0" presId="urn:microsoft.com/office/officeart/2005/8/layout/hierarchy2"/>
    <dgm:cxn modelId="{858A48CE-3654-4215-995E-BDEFABE187C6}" srcId="{CFFABA63-C7F0-48BC-BA15-2FCB08F0E972}" destId="{9036DB72-4DDB-4D24-B07F-63F193A4C675}" srcOrd="2" destOrd="0" parTransId="{9667BA9E-E6F8-4E9E-B535-15E598C40804}" sibTransId="{B103C686-5EE2-4424-8072-4CE3D5AA50CD}"/>
    <dgm:cxn modelId="{D2AD042E-4313-44A8-B5D7-AF0A9220336F}" type="presOf" srcId="{661BECA5-17F2-45FB-948B-A8F3002FCC73}" destId="{E96FEDF3-2574-47E4-8122-D012D22C9E37}" srcOrd="0" destOrd="0" presId="urn:microsoft.com/office/officeart/2005/8/layout/hierarchy2"/>
    <dgm:cxn modelId="{CCD50C0E-AA55-49B0-A38B-04EEFF652511}" type="presOf" srcId="{FA2F3753-AADB-440B-BEC3-2BA6235A96BF}" destId="{A746AB1D-4A57-407B-8227-F0080A721E5E}" srcOrd="1" destOrd="0" presId="urn:microsoft.com/office/officeart/2005/8/layout/hierarchy2"/>
    <dgm:cxn modelId="{BAC2976E-0DFA-4A46-B308-D469CABB1E2B}" type="presOf" srcId="{CEB1EB94-C5A2-4B2F-A9FC-4AEB3794A8C5}" destId="{A278473A-92FF-4776-A84E-B08714E9C7E7}" srcOrd="0" destOrd="0" presId="urn:microsoft.com/office/officeart/2005/8/layout/hierarchy2"/>
    <dgm:cxn modelId="{ACB59771-CB0A-4DED-BFDC-80ED55A47E75}" srcId="{A5924060-0B69-44AF-899E-11D0C69E81C8}" destId="{463E4F73-6C9E-4720-A12F-756B6CBD9AD9}" srcOrd="2" destOrd="0" parTransId="{086FC656-6522-4910-806C-F218B445A797}" sibTransId="{9E91A1A9-D993-4523-98EF-2A9EEDED242C}"/>
    <dgm:cxn modelId="{7762894C-87CA-40B4-908D-B7B761F8D9FA}" type="presOf" srcId="{3C335C06-0361-4D68-A631-28317F747EC5}" destId="{7728117C-3511-4116-9206-F9F391730E5F}" srcOrd="0" destOrd="0" presId="urn:microsoft.com/office/officeart/2005/8/layout/hierarchy2"/>
    <dgm:cxn modelId="{D2F853BA-86F4-4CD0-B209-6D426E905FE2}" srcId="{CFFABA63-C7F0-48BC-BA15-2FCB08F0E972}" destId="{551E0F2B-9C5C-4C25-B2C2-89BBF8A99261}" srcOrd="3" destOrd="0" parTransId="{3C335C06-0361-4D68-A631-28317F747EC5}" sibTransId="{31DAE63D-0542-4999-BE2D-6DCCB17BAECF}"/>
    <dgm:cxn modelId="{635E0899-568C-4021-8BE0-352E8A810B9E}" type="presOf" srcId="{3CFAB074-052E-484A-BB6C-3B0DF267C2FD}" destId="{09C4BF59-7950-4C08-BFF2-347073B4E03C}" srcOrd="1" destOrd="0" presId="urn:microsoft.com/office/officeart/2005/8/layout/hierarchy2"/>
    <dgm:cxn modelId="{B00A10CF-B9F8-49EA-8752-F948E0F7A8E6}" type="presOf" srcId="{63FEA5B6-744E-4AED-8054-C0963B5F93CB}" destId="{3B304058-4DA4-4804-AFB1-ADB44F05EEE4}" srcOrd="1" destOrd="0" presId="urn:microsoft.com/office/officeart/2005/8/layout/hierarchy2"/>
    <dgm:cxn modelId="{BBAA8FEF-FF0D-49CC-B1F4-F21FB809DB96}" type="presOf" srcId="{4DC443DE-016A-47A3-A338-217A9B9F483D}" destId="{D38D3076-16A2-49DA-B5E5-899042A15140}" srcOrd="0" destOrd="0" presId="urn:microsoft.com/office/officeart/2005/8/layout/hierarchy2"/>
    <dgm:cxn modelId="{246F02CF-E5B7-4052-B5C5-3FFC13340A37}" type="presOf" srcId="{086FC656-6522-4910-806C-F218B445A797}" destId="{91D854D3-F148-4D28-8F0A-96F8CD4A9854}" srcOrd="1" destOrd="0" presId="urn:microsoft.com/office/officeart/2005/8/layout/hierarchy2"/>
    <dgm:cxn modelId="{923A9C75-EF6C-4FFB-820F-FEE4A5046254}" srcId="{A5924060-0B69-44AF-899E-11D0C69E81C8}" destId="{457A18CF-39C0-488E-AA0A-806F81FBC11C}" srcOrd="0" destOrd="0" parTransId="{3CFAB074-052E-484A-BB6C-3B0DF267C2FD}" sibTransId="{0B9226E7-D399-4D09-BD36-704237049B3C}"/>
    <dgm:cxn modelId="{8CF13FF4-75A7-40EF-A7B0-BDF7AFE96149}" type="presOf" srcId="{551E0F2B-9C5C-4C25-B2C2-89BBF8A99261}" destId="{DA6E3AE8-4994-4ED4-BC81-AA4811BA7990}" srcOrd="0" destOrd="0" presId="urn:microsoft.com/office/officeart/2005/8/layout/hierarchy2"/>
    <dgm:cxn modelId="{3AA4D2D1-555A-4528-9979-B163E256CECE}" type="presOf" srcId="{621CB422-03CE-49C1-8011-E5B1161C9F4C}" destId="{A7AE9F5F-B534-4E10-BE98-8803C070BFFA}" srcOrd="0" destOrd="0" presId="urn:microsoft.com/office/officeart/2005/8/layout/hierarchy2"/>
    <dgm:cxn modelId="{40394D93-E71C-4186-ACAF-95E8E657B460}" srcId="{551E0F2B-9C5C-4C25-B2C2-89BBF8A99261}" destId="{A5924060-0B69-44AF-899E-11D0C69E81C8}" srcOrd="0" destOrd="0" parTransId="{661BECA5-17F2-45FB-948B-A8F3002FCC73}" sibTransId="{C42D8B3B-552A-4623-93D5-D4C56BEEC380}"/>
    <dgm:cxn modelId="{6E310ABA-332D-4171-B197-F13761E1519E}" type="presOf" srcId="{4042A868-F488-4C56-ACC5-740FFFBFD426}" destId="{EC923721-20AC-4767-BA26-F7F26EFE7863}" srcOrd="0" destOrd="0" presId="urn:microsoft.com/office/officeart/2005/8/layout/hierarchy2"/>
    <dgm:cxn modelId="{46B1747F-514C-4418-8C6C-9C9C0DD6EE54}" type="presParOf" srcId="{A278473A-92FF-4776-A84E-B08714E9C7E7}" destId="{EA309DB1-D260-4050-8F39-5C16533DFA68}" srcOrd="0" destOrd="0" presId="urn:microsoft.com/office/officeart/2005/8/layout/hierarchy2"/>
    <dgm:cxn modelId="{578758BB-AF51-4509-BEDB-F06879B4B3C4}" type="presParOf" srcId="{EA309DB1-D260-4050-8F39-5C16533DFA68}" destId="{AFCF3437-9C1A-4233-B27A-377D8D395F7C}" srcOrd="0" destOrd="0" presId="urn:microsoft.com/office/officeart/2005/8/layout/hierarchy2"/>
    <dgm:cxn modelId="{0E271034-A1B6-432E-B955-06E282CEB361}" type="presParOf" srcId="{EA309DB1-D260-4050-8F39-5C16533DFA68}" destId="{551936A7-BC3F-40E7-B269-6D1DC7944701}" srcOrd="1" destOrd="0" presId="urn:microsoft.com/office/officeart/2005/8/layout/hierarchy2"/>
    <dgm:cxn modelId="{6010FD8B-7820-43A0-8265-41055FF8AC19}" type="presParOf" srcId="{551936A7-BC3F-40E7-B269-6D1DC7944701}" destId="{D8A0DA36-90AA-446E-946F-2D6887A744C3}" srcOrd="0" destOrd="0" presId="urn:microsoft.com/office/officeart/2005/8/layout/hierarchy2"/>
    <dgm:cxn modelId="{B0B2E633-5239-4959-8328-439EB7DA8206}" type="presParOf" srcId="{D8A0DA36-90AA-446E-946F-2D6887A744C3}" destId="{3B304058-4DA4-4804-AFB1-ADB44F05EEE4}" srcOrd="0" destOrd="0" presId="urn:microsoft.com/office/officeart/2005/8/layout/hierarchy2"/>
    <dgm:cxn modelId="{5AFB060B-CE46-461A-BBDE-8F5959F8AFA3}" type="presParOf" srcId="{551936A7-BC3F-40E7-B269-6D1DC7944701}" destId="{0CC3CCF5-6C6C-4B95-87A4-6F0AB75E9921}" srcOrd="1" destOrd="0" presId="urn:microsoft.com/office/officeart/2005/8/layout/hierarchy2"/>
    <dgm:cxn modelId="{507FEEBF-EF01-4429-B9CC-2AA1F124F70E}" type="presParOf" srcId="{0CC3CCF5-6C6C-4B95-87A4-6F0AB75E9921}" destId="{86DDCC5A-8967-470B-9B41-7BBADB3F17E6}" srcOrd="0" destOrd="0" presId="urn:microsoft.com/office/officeart/2005/8/layout/hierarchy2"/>
    <dgm:cxn modelId="{D5AA5270-91ED-4AC0-AE08-657AEC73E677}" type="presParOf" srcId="{0CC3CCF5-6C6C-4B95-87A4-6F0AB75E9921}" destId="{5D90F157-488D-46D8-A262-C26A27F4D997}" srcOrd="1" destOrd="0" presId="urn:microsoft.com/office/officeart/2005/8/layout/hierarchy2"/>
    <dgm:cxn modelId="{EDA789C3-4CD8-41CB-A979-37DD91E2E87A}" type="presParOf" srcId="{551936A7-BC3F-40E7-B269-6D1DC7944701}" destId="{BCE568C9-D9FA-4591-A81B-92F92449A046}" srcOrd="2" destOrd="0" presId="urn:microsoft.com/office/officeart/2005/8/layout/hierarchy2"/>
    <dgm:cxn modelId="{1C96AA62-DEDF-4F1A-9320-41672B75C0B6}" type="presParOf" srcId="{BCE568C9-D9FA-4591-A81B-92F92449A046}" destId="{A746AB1D-4A57-407B-8227-F0080A721E5E}" srcOrd="0" destOrd="0" presId="urn:microsoft.com/office/officeart/2005/8/layout/hierarchy2"/>
    <dgm:cxn modelId="{BDF72D1F-3D2E-48A3-A092-833BC583B301}" type="presParOf" srcId="{551936A7-BC3F-40E7-B269-6D1DC7944701}" destId="{72E92266-50CD-48FB-A5B8-37AC080F9276}" srcOrd="3" destOrd="0" presId="urn:microsoft.com/office/officeart/2005/8/layout/hierarchy2"/>
    <dgm:cxn modelId="{2E02910D-A711-40D1-9C9E-D20894B11422}" type="presParOf" srcId="{72E92266-50CD-48FB-A5B8-37AC080F9276}" destId="{C237DF1B-B835-416C-8B73-2CD1FFD6B9D6}" srcOrd="0" destOrd="0" presId="urn:microsoft.com/office/officeart/2005/8/layout/hierarchy2"/>
    <dgm:cxn modelId="{DEB6FD1B-6001-4122-A2F3-DA804AFFD8E1}" type="presParOf" srcId="{72E92266-50CD-48FB-A5B8-37AC080F9276}" destId="{5F5EEFAD-837B-4BC3-AA1E-7E0EBE4C4F5C}" srcOrd="1" destOrd="0" presId="urn:microsoft.com/office/officeart/2005/8/layout/hierarchy2"/>
    <dgm:cxn modelId="{84C78665-EFF5-4CBC-B3C9-A639D7E7C5A7}" type="presParOf" srcId="{551936A7-BC3F-40E7-B269-6D1DC7944701}" destId="{E800DDF2-2DC8-47D9-8999-417F9D1F5F67}" srcOrd="4" destOrd="0" presId="urn:microsoft.com/office/officeart/2005/8/layout/hierarchy2"/>
    <dgm:cxn modelId="{50D90906-3757-46DE-9BE3-878FFFB0FDFA}" type="presParOf" srcId="{E800DDF2-2DC8-47D9-8999-417F9D1F5F67}" destId="{5A0AA2F9-6A9F-4C1A-BD3F-BEA963537246}" srcOrd="0" destOrd="0" presId="urn:microsoft.com/office/officeart/2005/8/layout/hierarchy2"/>
    <dgm:cxn modelId="{2ED6A30E-CF59-458B-9572-8C8D90E96004}" type="presParOf" srcId="{551936A7-BC3F-40E7-B269-6D1DC7944701}" destId="{5FF4AC5A-A417-4ABC-8A57-8732211C0953}" srcOrd="5" destOrd="0" presId="urn:microsoft.com/office/officeart/2005/8/layout/hierarchy2"/>
    <dgm:cxn modelId="{C9D1B4DC-11F2-4933-9ED6-62F7CCBD4CF3}" type="presParOf" srcId="{5FF4AC5A-A417-4ABC-8A57-8732211C0953}" destId="{6B4FCB27-EB21-4E00-8136-51C2A2BD4D68}" srcOrd="0" destOrd="0" presId="urn:microsoft.com/office/officeart/2005/8/layout/hierarchy2"/>
    <dgm:cxn modelId="{48507CB1-D9DE-46CB-BD00-C0E576C0101C}" type="presParOf" srcId="{5FF4AC5A-A417-4ABC-8A57-8732211C0953}" destId="{89DF9F42-57FC-450F-AEA8-360333835F9C}" srcOrd="1" destOrd="0" presId="urn:microsoft.com/office/officeart/2005/8/layout/hierarchy2"/>
    <dgm:cxn modelId="{C45421FD-9814-40D8-B96D-CAD7F51A1607}" type="presParOf" srcId="{551936A7-BC3F-40E7-B269-6D1DC7944701}" destId="{7728117C-3511-4116-9206-F9F391730E5F}" srcOrd="6" destOrd="0" presId="urn:microsoft.com/office/officeart/2005/8/layout/hierarchy2"/>
    <dgm:cxn modelId="{F98CB143-089B-4A0D-97CE-3A4CF126E770}" type="presParOf" srcId="{7728117C-3511-4116-9206-F9F391730E5F}" destId="{AFBE0F9F-3011-4285-8CF1-B84152EEB6C8}" srcOrd="0" destOrd="0" presId="urn:microsoft.com/office/officeart/2005/8/layout/hierarchy2"/>
    <dgm:cxn modelId="{309FDD25-2AF9-4EC2-AFA8-D70FB1D65AE4}" type="presParOf" srcId="{551936A7-BC3F-40E7-B269-6D1DC7944701}" destId="{5DE2798A-A413-46DF-ACD4-154D502657F2}" srcOrd="7" destOrd="0" presId="urn:microsoft.com/office/officeart/2005/8/layout/hierarchy2"/>
    <dgm:cxn modelId="{471D5E75-0DBE-432A-A27D-FD27837C278F}" type="presParOf" srcId="{5DE2798A-A413-46DF-ACD4-154D502657F2}" destId="{DA6E3AE8-4994-4ED4-BC81-AA4811BA7990}" srcOrd="0" destOrd="0" presId="urn:microsoft.com/office/officeart/2005/8/layout/hierarchy2"/>
    <dgm:cxn modelId="{A2D9C9F5-D716-49C2-B41D-BB67D2E865FA}" type="presParOf" srcId="{5DE2798A-A413-46DF-ACD4-154D502657F2}" destId="{B7EFF89D-55F2-46BE-BBF3-03E71E9B5E2B}" srcOrd="1" destOrd="0" presId="urn:microsoft.com/office/officeart/2005/8/layout/hierarchy2"/>
    <dgm:cxn modelId="{8A5BC344-D1D4-4380-849F-16536A9CC84F}" type="presParOf" srcId="{B7EFF89D-55F2-46BE-BBF3-03E71E9B5E2B}" destId="{E96FEDF3-2574-47E4-8122-D012D22C9E37}" srcOrd="0" destOrd="0" presId="urn:microsoft.com/office/officeart/2005/8/layout/hierarchy2"/>
    <dgm:cxn modelId="{0A33DB23-D40D-460C-A618-2F5F4D53D80C}" type="presParOf" srcId="{E96FEDF3-2574-47E4-8122-D012D22C9E37}" destId="{85E7F205-6018-4D2D-9ABD-EC773FDCEDD7}" srcOrd="0" destOrd="0" presId="urn:microsoft.com/office/officeart/2005/8/layout/hierarchy2"/>
    <dgm:cxn modelId="{B7080852-B97E-434D-B66A-234B32F09DD1}" type="presParOf" srcId="{B7EFF89D-55F2-46BE-BBF3-03E71E9B5E2B}" destId="{126ED2B8-B8F0-489E-A397-A1655F879F9D}" srcOrd="1" destOrd="0" presId="urn:microsoft.com/office/officeart/2005/8/layout/hierarchy2"/>
    <dgm:cxn modelId="{77AE03A4-7CB0-41B7-B1FC-DC43ADEFCBC6}" type="presParOf" srcId="{126ED2B8-B8F0-489E-A397-A1655F879F9D}" destId="{08DAC1AB-1C0A-4EA9-AD4F-44338AD44D93}" srcOrd="0" destOrd="0" presId="urn:microsoft.com/office/officeart/2005/8/layout/hierarchy2"/>
    <dgm:cxn modelId="{530BB2F9-8BF0-42D5-A59B-24A78F2EDD48}" type="presParOf" srcId="{126ED2B8-B8F0-489E-A397-A1655F879F9D}" destId="{2ADD68C6-4EE9-41CD-A30B-261E68A22EB5}" srcOrd="1" destOrd="0" presId="urn:microsoft.com/office/officeart/2005/8/layout/hierarchy2"/>
    <dgm:cxn modelId="{3B69B77E-1D83-4170-9FEF-C045B7FFC481}" type="presParOf" srcId="{2ADD68C6-4EE9-41CD-A30B-261E68A22EB5}" destId="{7092D0A1-1D8C-4865-835B-B8A054B7D04D}" srcOrd="0" destOrd="0" presId="urn:microsoft.com/office/officeart/2005/8/layout/hierarchy2"/>
    <dgm:cxn modelId="{E7FFFC69-21F1-4086-9759-7E07E9A8B92C}" type="presParOf" srcId="{7092D0A1-1D8C-4865-835B-B8A054B7D04D}" destId="{09C4BF59-7950-4C08-BFF2-347073B4E03C}" srcOrd="0" destOrd="0" presId="urn:microsoft.com/office/officeart/2005/8/layout/hierarchy2"/>
    <dgm:cxn modelId="{8B96A042-6C8B-42C9-ABA3-A5C09EFA2B61}" type="presParOf" srcId="{2ADD68C6-4EE9-41CD-A30B-261E68A22EB5}" destId="{AFF91855-97BF-44CB-8DF7-6A36E341BD94}" srcOrd="1" destOrd="0" presId="urn:microsoft.com/office/officeart/2005/8/layout/hierarchy2"/>
    <dgm:cxn modelId="{CC043EA8-D8F9-467C-993E-B4261D58E003}" type="presParOf" srcId="{AFF91855-97BF-44CB-8DF7-6A36E341BD94}" destId="{BC542D91-A877-4977-B57D-3ED8B33F4C26}" srcOrd="0" destOrd="0" presId="urn:microsoft.com/office/officeart/2005/8/layout/hierarchy2"/>
    <dgm:cxn modelId="{6FB20167-7FBB-4B30-84FE-5402C313979C}" type="presParOf" srcId="{AFF91855-97BF-44CB-8DF7-6A36E341BD94}" destId="{0AF46D94-6DFD-427C-ADF0-322B6155A08C}" srcOrd="1" destOrd="0" presId="urn:microsoft.com/office/officeart/2005/8/layout/hierarchy2"/>
    <dgm:cxn modelId="{66FD3B68-DD5B-4221-A70A-6F852B3B4061}" type="presParOf" srcId="{2ADD68C6-4EE9-41CD-A30B-261E68A22EB5}" destId="{A7AE9F5F-B534-4E10-BE98-8803C070BFFA}" srcOrd="2" destOrd="0" presId="urn:microsoft.com/office/officeart/2005/8/layout/hierarchy2"/>
    <dgm:cxn modelId="{B4DA33C5-CA7B-4436-B438-D405B2208E63}" type="presParOf" srcId="{A7AE9F5F-B534-4E10-BE98-8803C070BFFA}" destId="{A7D119F8-8257-4676-8B3D-8BDCBC28A5BA}" srcOrd="0" destOrd="0" presId="urn:microsoft.com/office/officeart/2005/8/layout/hierarchy2"/>
    <dgm:cxn modelId="{36E55D83-D698-4152-B537-0A10F50A629D}" type="presParOf" srcId="{2ADD68C6-4EE9-41CD-A30B-261E68A22EB5}" destId="{229229A0-46B0-4ED9-8959-7B72006D1443}" srcOrd="3" destOrd="0" presId="urn:microsoft.com/office/officeart/2005/8/layout/hierarchy2"/>
    <dgm:cxn modelId="{6759D2C0-EDAF-43BC-92B6-F3B8ED1BB885}" type="presParOf" srcId="{229229A0-46B0-4ED9-8959-7B72006D1443}" destId="{EF96828C-1406-4BB9-9CC3-B4D7B3B6EA1B}" srcOrd="0" destOrd="0" presId="urn:microsoft.com/office/officeart/2005/8/layout/hierarchy2"/>
    <dgm:cxn modelId="{31F7D200-6F6A-4FBA-8FEF-48CF117AD9D5}" type="presParOf" srcId="{229229A0-46B0-4ED9-8959-7B72006D1443}" destId="{C8747481-A23B-42A1-B888-B6285A632B80}" srcOrd="1" destOrd="0" presId="urn:microsoft.com/office/officeart/2005/8/layout/hierarchy2"/>
    <dgm:cxn modelId="{DD87CB7E-24F2-4ED3-91DA-51E68CC93D4A}" type="presParOf" srcId="{2ADD68C6-4EE9-41CD-A30B-261E68A22EB5}" destId="{7CBB8A3C-CCBD-4FEA-9768-8BB1DB4D5B6B}" srcOrd="4" destOrd="0" presId="urn:microsoft.com/office/officeart/2005/8/layout/hierarchy2"/>
    <dgm:cxn modelId="{C5E2803B-6C3D-4069-BFF7-FFA9319CB0FD}" type="presParOf" srcId="{7CBB8A3C-CCBD-4FEA-9768-8BB1DB4D5B6B}" destId="{91D854D3-F148-4D28-8F0A-96F8CD4A9854}" srcOrd="0" destOrd="0" presId="urn:microsoft.com/office/officeart/2005/8/layout/hierarchy2"/>
    <dgm:cxn modelId="{BD00CFA4-62A0-4B0D-9C02-E4BEB76D10F2}" type="presParOf" srcId="{2ADD68C6-4EE9-41CD-A30B-261E68A22EB5}" destId="{1AE676C0-77FB-4D23-8E9A-F3B85B994E42}" srcOrd="5" destOrd="0" presId="urn:microsoft.com/office/officeart/2005/8/layout/hierarchy2"/>
    <dgm:cxn modelId="{6CBA932D-9B82-42D6-ABE1-52E9D3BA01A0}" type="presParOf" srcId="{1AE676C0-77FB-4D23-8E9A-F3B85B994E42}" destId="{8D635E0F-FE4F-4F9C-894A-B9DA5E9A8B32}" srcOrd="0" destOrd="0" presId="urn:microsoft.com/office/officeart/2005/8/layout/hierarchy2"/>
    <dgm:cxn modelId="{D80F5A66-2F97-4699-B85F-0F746744C5E3}" type="presParOf" srcId="{1AE676C0-77FB-4D23-8E9A-F3B85B994E42}" destId="{E85DA70B-4DA8-4771-9189-2289A9DC6C71}" srcOrd="1" destOrd="0" presId="urn:microsoft.com/office/officeart/2005/8/layout/hierarchy2"/>
    <dgm:cxn modelId="{62582F0D-6B8D-4C53-9AFF-DE719B9AC5F2}" type="presParOf" srcId="{2ADD68C6-4EE9-41CD-A30B-261E68A22EB5}" destId="{D38D3076-16A2-49DA-B5E5-899042A15140}" srcOrd="6" destOrd="0" presId="urn:microsoft.com/office/officeart/2005/8/layout/hierarchy2"/>
    <dgm:cxn modelId="{7F03D66B-76BD-41E2-84AA-E4A319EF0604}" type="presParOf" srcId="{D38D3076-16A2-49DA-B5E5-899042A15140}" destId="{70957707-0640-48F7-A045-8F5030506A20}" srcOrd="0" destOrd="0" presId="urn:microsoft.com/office/officeart/2005/8/layout/hierarchy2"/>
    <dgm:cxn modelId="{6798B387-F298-4C8D-A570-4E16B9690710}" type="presParOf" srcId="{2ADD68C6-4EE9-41CD-A30B-261E68A22EB5}" destId="{297EFE02-EF65-4C7E-84D0-7F1E71A0E397}" srcOrd="7" destOrd="0" presId="urn:microsoft.com/office/officeart/2005/8/layout/hierarchy2"/>
    <dgm:cxn modelId="{DDAB90D7-0E77-4371-B182-DE862DD44593}" type="presParOf" srcId="{297EFE02-EF65-4C7E-84D0-7F1E71A0E397}" destId="{EC923721-20AC-4767-BA26-F7F26EFE7863}" srcOrd="0" destOrd="0" presId="urn:microsoft.com/office/officeart/2005/8/layout/hierarchy2"/>
    <dgm:cxn modelId="{63889A74-4F39-4B4E-82A7-04A1204E52A3}" type="presParOf" srcId="{297EFE02-EF65-4C7E-84D0-7F1E71A0E397}" destId="{1E4695CD-AB29-483C-BCF5-08061002D89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09BD10-980C-429B-9EE0-187BA863180B}" type="doc">
      <dgm:prSet loTypeId="urn:microsoft.com/office/officeart/2005/8/layout/hierarchy6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4D41F08E-8A59-423F-843F-199C8E24E773}">
      <dgm:prSet phldrT="[Text]"/>
      <dgm:spPr/>
      <dgm:t>
        <a:bodyPr/>
        <a:lstStyle/>
        <a:p>
          <a:r>
            <a:rPr lang="de-DE" dirty="0" smtClean="0"/>
            <a:t>&lt;&lt;</a:t>
          </a:r>
          <a:r>
            <a:rPr lang="de-DE" dirty="0" err="1" smtClean="0"/>
            <a:t>interface</a:t>
          </a:r>
          <a:r>
            <a:rPr lang="de-DE" dirty="0" smtClean="0"/>
            <a:t>&gt;&gt; </a:t>
          </a:r>
          <a:r>
            <a:rPr lang="de-DE" dirty="0" err="1" smtClean="0"/>
            <a:t>Figure</a:t>
          </a:r>
          <a:endParaRPr lang="de-DE" dirty="0"/>
        </a:p>
      </dgm:t>
    </dgm:pt>
    <dgm:pt modelId="{0856A4AE-0497-4508-8756-15E0C598E86A}" type="parTrans" cxnId="{01EFDB01-2209-4F9E-8E47-13802362C8FA}">
      <dgm:prSet/>
      <dgm:spPr/>
      <dgm:t>
        <a:bodyPr/>
        <a:lstStyle/>
        <a:p>
          <a:endParaRPr lang="de-DE"/>
        </a:p>
      </dgm:t>
    </dgm:pt>
    <dgm:pt modelId="{2BEEA88D-F107-4D6D-AEB7-A825FBE15679}" type="sibTrans" cxnId="{01EFDB01-2209-4F9E-8E47-13802362C8FA}">
      <dgm:prSet/>
      <dgm:spPr/>
      <dgm:t>
        <a:bodyPr/>
        <a:lstStyle/>
        <a:p>
          <a:endParaRPr lang="de-DE"/>
        </a:p>
      </dgm:t>
    </dgm:pt>
    <dgm:pt modelId="{46579158-DE21-4A77-B6A7-8BF51A869B56}">
      <dgm:prSet phldrT="[Text]"/>
      <dgm:spPr/>
      <dgm:t>
        <a:bodyPr/>
        <a:lstStyle/>
        <a:p>
          <a:r>
            <a:rPr lang="de-DE" dirty="0" err="1" smtClean="0"/>
            <a:t>GameObject</a:t>
          </a:r>
          <a:endParaRPr lang="de-DE" dirty="0"/>
        </a:p>
      </dgm:t>
    </dgm:pt>
    <dgm:pt modelId="{11235098-0E57-4C10-A271-6E0C5B4D55A6}" type="parTrans" cxnId="{C30125C5-A182-453F-9468-B136688FFB58}">
      <dgm:prSet/>
      <dgm:spPr/>
      <dgm:t>
        <a:bodyPr/>
        <a:lstStyle/>
        <a:p>
          <a:endParaRPr lang="de-DE"/>
        </a:p>
      </dgm:t>
    </dgm:pt>
    <dgm:pt modelId="{96D89DBB-4558-4A24-B152-CFD1EA58E50C}" type="sibTrans" cxnId="{C30125C5-A182-453F-9468-B136688FFB58}">
      <dgm:prSet/>
      <dgm:spPr/>
      <dgm:t>
        <a:bodyPr/>
        <a:lstStyle/>
        <a:p>
          <a:endParaRPr lang="de-DE"/>
        </a:p>
      </dgm:t>
    </dgm:pt>
    <dgm:pt modelId="{199CA69B-1F34-4086-9B25-DA3B08979B3D}">
      <dgm:prSet phldrT="[Text]"/>
      <dgm:spPr/>
      <dgm:t>
        <a:bodyPr/>
        <a:lstStyle/>
        <a:p>
          <a:r>
            <a:rPr lang="de-DE" dirty="0" err="1" smtClean="0"/>
            <a:t>Frogger</a:t>
          </a:r>
          <a:endParaRPr lang="de-DE" dirty="0" smtClean="0"/>
        </a:p>
        <a:p>
          <a:r>
            <a:rPr lang="de-DE" dirty="0" smtClean="0"/>
            <a:t>{}</a:t>
          </a:r>
          <a:endParaRPr lang="de-DE" dirty="0"/>
        </a:p>
      </dgm:t>
    </dgm:pt>
    <dgm:pt modelId="{B226DB5F-48A6-4427-B8FB-CAA40B6DE2F2}" type="parTrans" cxnId="{2616C3DD-C67C-4FCD-A1A8-607477F5F7D7}">
      <dgm:prSet/>
      <dgm:spPr/>
      <dgm:t>
        <a:bodyPr/>
        <a:lstStyle/>
        <a:p>
          <a:endParaRPr lang="de-DE"/>
        </a:p>
      </dgm:t>
    </dgm:pt>
    <dgm:pt modelId="{1B5FA607-2749-42BA-B24E-C99CEED62F21}" type="sibTrans" cxnId="{2616C3DD-C67C-4FCD-A1A8-607477F5F7D7}">
      <dgm:prSet/>
      <dgm:spPr/>
      <dgm:t>
        <a:bodyPr/>
        <a:lstStyle/>
        <a:p>
          <a:endParaRPr lang="de-DE"/>
        </a:p>
      </dgm:t>
    </dgm:pt>
    <dgm:pt modelId="{F604429E-FE59-42D3-A638-AB7E0E75FEAE}">
      <dgm:prSet phldrT="[Text]"/>
      <dgm:spPr/>
      <dgm:t>
        <a:bodyPr/>
        <a:lstStyle/>
        <a:p>
          <a:r>
            <a:rPr lang="de-DE" dirty="0" smtClean="0"/>
            <a:t>Aufgabenblatt G</a:t>
          </a:r>
          <a:endParaRPr lang="de-DE" dirty="0"/>
        </a:p>
      </dgm:t>
    </dgm:pt>
    <dgm:pt modelId="{C7858263-E7E4-4DBE-8F4C-9AA46893727E}" type="parTrans" cxnId="{4CBE0670-8C19-41B0-8410-231535E5AFE2}">
      <dgm:prSet/>
      <dgm:spPr/>
      <dgm:t>
        <a:bodyPr/>
        <a:lstStyle/>
        <a:p>
          <a:endParaRPr lang="de-DE"/>
        </a:p>
      </dgm:t>
    </dgm:pt>
    <dgm:pt modelId="{AEE41B86-9362-45A4-8EF0-B1E6D257422A}" type="sibTrans" cxnId="{4CBE0670-8C19-41B0-8410-231535E5AFE2}">
      <dgm:prSet/>
      <dgm:spPr/>
      <dgm:t>
        <a:bodyPr/>
        <a:lstStyle/>
        <a:p>
          <a:endParaRPr lang="de-DE"/>
        </a:p>
      </dgm:t>
    </dgm:pt>
    <dgm:pt modelId="{678F2210-5F5D-43F8-B2CD-A50E9E934F30}">
      <dgm:prSet phldrT="[Text]"/>
      <dgm:spPr/>
      <dgm:t>
        <a:bodyPr/>
        <a:lstStyle/>
        <a:p>
          <a:r>
            <a:rPr lang="de-DE" dirty="0" smtClean="0"/>
            <a:t>Wrapper für Rectangle/Image</a:t>
          </a:r>
          <a:endParaRPr lang="de-DE" dirty="0"/>
        </a:p>
      </dgm:t>
    </dgm:pt>
    <dgm:pt modelId="{6297EB86-2E69-4F82-B43B-455DE9E59BE9}" type="parTrans" cxnId="{A61100F7-FF5C-407D-A851-A10AAB32107F}">
      <dgm:prSet/>
      <dgm:spPr/>
      <dgm:t>
        <a:bodyPr/>
        <a:lstStyle/>
        <a:p>
          <a:endParaRPr lang="de-DE"/>
        </a:p>
      </dgm:t>
    </dgm:pt>
    <dgm:pt modelId="{0500DC1D-735E-482B-BA3E-4C2CAACDF51E}" type="sibTrans" cxnId="{A61100F7-FF5C-407D-A851-A10AAB32107F}">
      <dgm:prSet/>
      <dgm:spPr/>
      <dgm:t>
        <a:bodyPr/>
        <a:lstStyle/>
        <a:p>
          <a:endParaRPr lang="de-DE"/>
        </a:p>
      </dgm:t>
    </dgm:pt>
    <dgm:pt modelId="{17E68B5B-14B2-4A0C-B39A-8E6364CDE8C5}">
      <dgm:prSet phldrT="[Text]"/>
      <dgm:spPr/>
      <dgm:t>
        <a:bodyPr/>
        <a:lstStyle/>
        <a:p>
          <a:r>
            <a:rPr lang="de-DE" dirty="0" smtClean="0"/>
            <a:t>Kollisionen</a:t>
          </a:r>
          <a:endParaRPr lang="de-DE" dirty="0"/>
        </a:p>
      </dgm:t>
    </dgm:pt>
    <dgm:pt modelId="{DAA67BBD-5DB0-46F5-B3DF-58EBB90907F1}" type="parTrans" cxnId="{29626B2F-34C1-44FD-B64D-C82B30B514E2}">
      <dgm:prSet/>
      <dgm:spPr/>
      <dgm:t>
        <a:bodyPr/>
        <a:lstStyle/>
        <a:p>
          <a:endParaRPr lang="de-DE"/>
        </a:p>
      </dgm:t>
    </dgm:pt>
    <dgm:pt modelId="{A01B8528-4D21-4CD7-B2E4-735D69F0DEA6}" type="sibTrans" cxnId="{29626B2F-34C1-44FD-B64D-C82B30B514E2}">
      <dgm:prSet/>
      <dgm:spPr/>
      <dgm:t>
        <a:bodyPr/>
        <a:lstStyle/>
        <a:p>
          <a:endParaRPr lang="de-DE"/>
        </a:p>
      </dgm:t>
    </dgm:pt>
    <dgm:pt modelId="{B5874FE5-5340-40D9-A134-3FB29A69C6C0}">
      <dgm:prSet phldrT="[Text]"/>
      <dgm:spPr/>
      <dgm:t>
        <a:bodyPr/>
        <a:lstStyle/>
        <a:p>
          <a:r>
            <a:rPr lang="de-DE" dirty="0" err="1" smtClean="0"/>
            <a:t>StreetObject</a:t>
          </a:r>
          <a:endParaRPr lang="de-DE" dirty="0" smtClean="0"/>
        </a:p>
        <a:p>
          <a:r>
            <a:rPr lang="de-DE" dirty="0" smtClean="0"/>
            <a:t>{KILL}</a:t>
          </a:r>
          <a:endParaRPr lang="de-DE" dirty="0"/>
        </a:p>
      </dgm:t>
    </dgm:pt>
    <dgm:pt modelId="{BA15590A-2FFE-494A-B462-CD2C542201D5}" type="parTrans" cxnId="{3146A411-2078-4445-9E8B-F516E45AD800}">
      <dgm:prSet/>
      <dgm:spPr/>
      <dgm:t>
        <a:bodyPr/>
        <a:lstStyle/>
        <a:p>
          <a:endParaRPr lang="de-DE"/>
        </a:p>
      </dgm:t>
    </dgm:pt>
    <dgm:pt modelId="{1103F3B3-557C-41C7-B6EC-8A21D8248D5E}" type="sibTrans" cxnId="{3146A411-2078-4445-9E8B-F516E45AD800}">
      <dgm:prSet/>
      <dgm:spPr/>
      <dgm:t>
        <a:bodyPr/>
        <a:lstStyle/>
        <a:p>
          <a:endParaRPr lang="de-DE"/>
        </a:p>
      </dgm:t>
    </dgm:pt>
    <dgm:pt modelId="{6286AA58-123B-46D5-8BE7-A1AF267A7D86}">
      <dgm:prSet phldrT="[Text]"/>
      <dgm:spPr/>
      <dgm:t>
        <a:bodyPr/>
        <a:lstStyle/>
        <a:p>
          <a:r>
            <a:rPr lang="de-DE" dirty="0" err="1" smtClean="0"/>
            <a:t>WaterObject</a:t>
          </a:r>
          <a:endParaRPr lang="de-DE" dirty="0" smtClean="0"/>
        </a:p>
        <a:p>
          <a:r>
            <a:rPr lang="de-DE" dirty="0" smtClean="0"/>
            <a:t>{CARRY}</a:t>
          </a:r>
          <a:endParaRPr lang="de-DE" dirty="0"/>
        </a:p>
      </dgm:t>
    </dgm:pt>
    <dgm:pt modelId="{845B6A60-4184-464A-B0FD-1E1C985ED34E}" type="parTrans" cxnId="{7C303296-1958-4896-8292-341AADEE07C0}">
      <dgm:prSet/>
      <dgm:spPr/>
      <dgm:t>
        <a:bodyPr/>
        <a:lstStyle/>
        <a:p>
          <a:endParaRPr lang="de-DE"/>
        </a:p>
      </dgm:t>
    </dgm:pt>
    <dgm:pt modelId="{278C7E7A-0A54-4106-B0C2-22C71A6B97E1}" type="sibTrans" cxnId="{7C303296-1958-4896-8292-341AADEE07C0}">
      <dgm:prSet/>
      <dgm:spPr/>
      <dgm:t>
        <a:bodyPr/>
        <a:lstStyle/>
        <a:p>
          <a:endParaRPr lang="de-DE"/>
        </a:p>
      </dgm:t>
    </dgm:pt>
    <dgm:pt modelId="{14CC63DF-D65B-4D97-A1D4-C15C93AC837C}">
      <dgm:prSet phldrT="[Text]"/>
      <dgm:spPr/>
      <dgm:t>
        <a:bodyPr/>
        <a:lstStyle/>
        <a:p>
          <a:r>
            <a:rPr lang="de-DE" dirty="0" smtClean="0"/>
            <a:t>Strip</a:t>
          </a:r>
        </a:p>
        <a:p>
          <a:r>
            <a:rPr lang="de-DE" dirty="0" smtClean="0"/>
            <a:t>{WIN}</a:t>
          </a:r>
          <a:endParaRPr lang="de-DE" dirty="0"/>
        </a:p>
      </dgm:t>
    </dgm:pt>
    <dgm:pt modelId="{C0BA8195-9FB3-4F9D-AC1A-0A999EB010D0}" type="parTrans" cxnId="{DD1642E2-5B0B-497A-91B9-9CFC4E24A408}">
      <dgm:prSet/>
      <dgm:spPr/>
      <dgm:t>
        <a:bodyPr/>
        <a:lstStyle/>
        <a:p>
          <a:endParaRPr lang="de-DE"/>
        </a:p>
      </dgm:t>
    </dgm:pt>
    <dgm:pt modelId="{CD28F5AB-16B9-4400-AC24-A31C952547FE}" type="sibTrans" cxnId="{DD1642E2-5B0B-497A-91B9-9CFC4E24A408}">
      <dgm:prSet/>
      <dgm:spPr/>
      <dgm:t>
        <a:bodyPr/>
        <a:lstStyle/>
        <a:p>
          <a:endParaRPr lang="de-DE"/>
        </a:p>
      </dgm:t>
    </dgm:pt>
    <dgm:pt modelId="{3F27C6AC-23A7-4B13-BE84-89F57B48456E}" type="pres">
      <dgm:prSet presAssocID="{1309BD10-980C-429B-9EE0-187BA863180B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0DF9ADF-C668-4A8A-AD38-6F149EB4A2B6}" type="pres">
      <dgm:prSet presAssocID="{1309BD10-980C-429B-9EE0-187BA863180B}" presName="hierFlow" presStyleCnt="0"/>
      <dgm:spPr/>
    </dgm:pt>
    <dgm:pt modelId="{547E77E6-B523-439E-BE0E-9FD94B33534C}" type="pres">
      <dgm:prSet presAssocID="{1309BD10-980C-429B-9EE0-187BA863180B}" presName="firstBuf" presStyleCnt="0"/>
      <dgm:spPr/>
    </dgm:pt>
    <dgm:pt modelId="{87266C7C-B32B-42F2-BF62-06E97773BE16}" type="pres">
      <dgm:prSet presAssocID="{1309BD10-980C-429B-9EE0-187BA863180B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04D37C8B-5DB1-42E3-9462-564979EF11BE}" type="pres">
      <dgm:prSet presAssocID="{4D41F08E-8A59-423F-843F-199C8E24E773}" presName="Name14" presStyleCnt="0"/>
      <dgm:spPr/>
    </dgm:pt>
    <dgm:pt modelId="{0CA9FFC5-BCE3-4CE8-AF17-62ABB9DB5D5F}" type="pres">
      <dgm:prSet presAssocID="{4D41F08E-8A59-423F-843F-199C8E24E773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294D17F-5F83-423C-AD4C-00FF0CCC0573}" type="pres">
      <dgm:prSet presAssocID="{4D41F08E-8A59-423F-843F-199C8E24E773}" presName="hierChild2" presStyleCnt="0"/>
      <dgm:spPr/>
    </dgm:pt>
    <dgm:pt modelId="{5188999B-20D7-4E1F-A730-1CA346BDF1D9}" type="pres">
      <dgm:prSet presAssocID="{11235098-0E57-4C10-A271-6E0C5B4D55A6}" presName="Name19" presStyleLbl="parChTrans1D2" presStyleIdx="0" presStyleCnt="1"/>
      <dgm:spPr/>
    </dgm:pt>
    <dgm:pt modelId="{800BD100-D1F9-4BEB-8FB1-7380ADB8AC4C}" type="pres">
      <dgm:prSet presAssocID="{46579158-DE21-4A77-B6A7-8BF51A869B56}" presName="Name21" presStyleCnt="0"/>
      <dgm:spPr/>
    </dgm:pt>
    <dgm:pt modelId="{D8100ACD-31B0-42F2-B711-21B45E43A128}" type="pres">
      <dgm:prSet presAssocID="{46579158-DE21-4A77-B6A7-8BF51A869B56}" presName="level2Shape" presStyleLbl="node2" presStyleIdx="0" presStyleCnt="1"/>
      <dgm:spPr/>
      <dgm:t>
        <a:bodyPr/>
        <a:lstStyle/>
        <a:p>
          <a:endParaRPr lang="de-DE"/>
        </a:p>
      </dgm:t>
    </dgm:pt>
    <dgm:pt modelId="{532CB140-3F6E-401E-B9B2-24770A2CB7BB}" type="pres">
      <dgm:prSet presAssocID="{46579158-DE21-4A77-B6A7-8BF51A869B56}" presName="hierChild3" presStyleCnt="0"/>
      <dgm:spPr/>
    </dgm:pt>
    <dgm:pt modelId="{AB59568C-A16F-48B5-A297-89819C538D76}" type="pres">
      <dgm:prSet presAssocID="{B226DB5F-48A6-4427-B8FB-CAA40B6DE2F2}" presName="Name19" presStyleLbl="parChTrans1D3" presStyleIdx="0" presStyleCnt="4"/>
      <dgm:spPr/>
    </dgm:pt>
    <dgm:pt modelId="{5991F078-6C48-485E-8E65-DA8511AD1CAA}" type="pres">
      <dgm:prSet presAssocID="{199CA69B-1F34-4086-9B25-DA3B08979B3D}" presName="Name21" presStyleCnt="0"/>
      <dgm:spPr/>
    </dgm:pt>
    <dgm:pt modelId="{050938CD-D277-42B0-ABA7-DE5C04501019}" type="pres">
      <dgm:prSet presAssocID="{199CA69B-1F34-4086-9B25-DA3B08979B3D}" presName="level2Shape" presStyleLbl="node3" presStyleIdx="0" presStyleCnt="4"/>
      <dgm:spPr/>
      <dgm:t>
        <a:bodyPr/>
        <a:lstStyle/>
        <a:p>
          <a:endParaRPr lang="de-DE"/>
        </a:p>
      </dgm:t>
    </dgm:pt>
    <dgm:pt modelId="{90A5B819-87F0-4AAE-AAF0-9862E6628BE6}" type="pres">
      <dgm:prSet presAssocID="{199CA69B-1F34-4086-9B25-DA3B08979B3D}" presName="hierChild3" presStyleCnt="0"/>
      <dgm:spPr/>
    </dgm:pt>
    <dgm:pt modelId="{E4D6C625-EF69-4803-A4AD-A83927670B1A}" type="pres">
      <dgm:prSet presAssocID="{BA15590A-2FFE-494A-B462-CD2C542201D5}" presName="Name19" presStyleLbl="parChTrans1D3" presStyleIdx="1" presStyleCnt="4"/>
      <dgm:spPr/>
    </dgm:pt>
    <dgm:pt modelId="{A69E1A84-9977-41CF-BB7E-586420F4D4DD}" type="pres">
      <dgm:prSet presAssocID="{B5874FE5-5340-40D9-A134-3FB29A69C6C0}" presName="Name21" presStyleCnt="0"/>
      <dgm:spPr/>
    </dgm:pt>
    <dgm:pt modelId="{C86AB375-3330-45CB-AC88-8CCA79155EB9}" type="pres">
      <dgm:prSet presAssocID="{B5874FE5-5340-40D9-A134-3FB29A69C6C0}" presName="level2Shape" presStyleLbl="node3" presStyleIdx="1" presStyleCnt="4"/>
      <dgm:spPr/>
    </dgm:pt>
    <dgm:pt modelId="{A6233478-E4D1-4E57-8C1E-221979424269}" type="pres">
      <dgm:prSet presAssocID="{B5874FE5-5340-40D9-A134-3FB29A69C6C0}" presName="hierChild3" presStyleCnt="0"/>
      <dgm:spPr/>
    </dgm:pt>
    <dgm:pt modelId="{E04299E7-A198-4C68-A64D-65B9B74D63F7}" type="pres">
      <dgm:prSet presAssocID="{845B6A60-4184-464A-B0FD-1E1C985ED34E}" presName="Name19" presStyleLbl="parChTrans1D3" presStyleIdx="2" presStyleCnt="4"/>
      <dgm:spPr/>
    </dgm:pt>
    <dgm:pt modelId="{A985559C-83D1-498D-B20A-16148EE5B479}" type="pres">
      <dgm:prSet presAssocID="{6286AA58-123B-46D5-8BE7-A1AF267A7D86}" presName="Name21" presStyleCnt="0"/>
      <dgm:spPr/>
    </dgm:pt>
    <dgm:pt modelId="{94F6E3FC-59D7-4869-85E7-4F18C98D8443}" type="pres">
      <dgm:prSet presAssocID="{6286AA58-123B-46D5-8BE7-A1AF267A7D86}" presName="level2Shape" presStyleLbl="node3" presStyleIdx="2" presStyleCnt="4"/>
      <dgm:spPr/>
    </dgm:pt>
    <dgm:pt modelId="{5492BA5A-1A9C-4AA7-92A7-74C65B85EFEC}" type="pres">
      <dgm:prSet presAssocID="{6286AA58-123B-46D5-8BE7-A1AF267A7D86}" presName="hierChild3" presStyleCnt="0"/>
      <dgm:spPr/>
    </dgm:pt>
    <dgm:pt modelId="{3F5BBECF-29DA-4058-8AE2-743D071C88FC}" type="pres">
      <dgm:prSet presAssocID="{C0BA8195-9FB3-4F9D-AC1A-0A999EB010D0}" presName="Name19" presStyleLbl="parChTrans1D3" presStyleIdx="3" presStyleCnt="4"/>
      <dgm:spPr/>
    </dgm:pt>
    <dgm:pt modelId="{4B73EBB2-64C6-481C-A45C-DE72BD08B19F}" type="pres">
      <dgm:prSet presAssocID="{14CC63DF-D65B-4D97-A1D4-C15C93AC837C}" presName="Name21" presStyleCnt="0"/>
      <dgm:spPr/>
    </dgm:pt>
    <dgm:pt modelId="{6820201C-3E38-49B6-A7BF-49B1DF288A14}" type="pres">
      <dgm:prSet presAssocID="{14CC63DF-D65B-4D97-A1D4-C15C93AC837C}" presName="level2Shape" presStyleLbl="node3" presStyleIdx="3" presStyleCnt="4"/>
      <dgm:spPr/>
      <dgm:t>
        <a:bodyPr/>
        <a:lstStyle/>
        <a:p>
          <a:endParaRPr lang="de-DE"/>
        </a:p>
      </dgm:t>
    </dgm:pt>
    <dgm:pt modelId="{90CA86F8-E914-47D7-85BF-796BF1011525}" type="pres">
      <dgm:prSet presAssocID="{14CC63DF-D65B-4D97-A1D4-C15C93AC837C}" presName="hierChild3" presStyleCnt="0"/>
      <dgm:spPr/>
    </dgm:pt>
    <dgm:pt modelId="{8248860A-EA16-41B2-AF42-4DE0F07F8534}" type="pres">
      <dgm:prSet presAssocID="{1309BD10-980C-429B-9EE0-187BA863180B}" presName="bgShapesFlow" presStyleCnt="0"/>
      <dgm:spPr/>
    </dgm:pt>
    <dgm:pt modelId="{0B85E20D-7A90-4F05-89DE-5096B57939C0}" type="pres">
      <dgm:prSet presAssocID="{F604429E-FE59-42D3-A638-AB7E0E75FEAE}" presName="rectComp" presStyleCnt="0"/>
      <dgm:spPr/>
    </dgm:pt>
    <dgm:pt modelId="{272B97B8-8FCE-4189-B5D5-A48C989C4DD3}" type="pres">
      <dgm:prSet presAssocID="{F604429E-FE59-42D3-A638-AB7E0E75FEAE}" presName="bgRect" presStyleLbl="bgShp" presStyleIdx="0" presStyleCnt="3"/>
      <dgm:spPr/>
      <dgm:t>
        <a:bodyPr/>
        <a:lstStyle/>
        <a:p>
          <a:endParaRPr lang="de-DE"/>
        </a:p>
      </dgm:t>
    </dgm:pt>
    <dgm:pt modelId="{BD13D2BC-A0CA-42A3-9490-206AD59C6977}" type="pres">
      <dgm:prSet presAssocID="{F604429E-FE59-42D3-A638-AB7E0E75FEAE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95B7FF9-B7F5-40AF-95DF-6433D3C61E55}" type="pres">
      <dgm:prSet presAssocID="{F604429E-FE59-42D3-A638-AB7E0E75FEAE}" presName="spComp" presStyleCnt="0"/>
      <dgm:spPr/>
    </dgm:pt>
    <dgm:pt modelId="{B7A1F79C-D20A-4990-9A06-CDAD2CFC8311}" type="pres">
      <dgm:prSet presAssocID="{F604429E-FE59-42D3-A638-AB7E0E75FEAE}" presName="vSp" presStyleCnt="0"/>
      <dgm:spPr/>
    </dgm:pt>
    <dgm:pt modelId="{5FC3B4C1-864B-4676-9341-376990C5CAB4}" type="pres">
      <dgm:prSet presAssocID="{678F2210-5F5D-43F8-B2CD-A50E9E934F30}" presName="rectComp" presStyleCnt="0"/>
      <dgm:spPr/>
    </dgm:pt>
    <dgm:pt modelId="{EB84F5CF-AA56-44FE-A0F0-ED3446FDE9F1}" type="pres">
      <dgm:prSet presAssocID="{678F2210-5F5D-43F8-B2CD-A50E9E934F30}" presName="bgRect" presStyleLbl="bgShp" presStyleIdx="1" presStyleCnt="3"/>
      <dgm:spPr/>
      <dgm:t>
        <a:bodyPr/>
        <a:lstStyle/>
        <a:p>
          <a:endParaRPr lang="de-DE"/>
        </a:p>
      </dgm:t>
    </dgm:pt>
    <dgm:pt modelId="{13B35EA3-8383-44F2-8C05-821326864A7F}" type="pres">
      <dgm:prSet presAssocID="{678F2210-5F5D-43F8-B2CD-A50E9E934F30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52F54BF-BC8F-48E8-BB43-452AF16044C8}" type="pres">
      <dgm:prSet presAssocID="{678F2210-5F5D-43F8-B2CD-A50E9E934F30}" presName="spComp" presStyleCnt="0"/>
      <dgm:spPr/>
    </dgm:pt>
    <dgm:pt modelId="{EF0715E4-D211-4F77-8B7D-F4CB0AFDB709}" type="pres">
      <dgm:prSet presAssocID="{678F2210-5F5D-43F8-B2CD-A50E9E934F30}" presName="vSp" presStyleCnt="0"/>
      <dgm:spPr/>
    </dgm:pt>
    <dgm:pt modelId="{DF89ED07-80F5-456C-B45A-46AB85AA971B}" type="pres">
      <dgm:prSet presAssocID="{17E68B5B-14B2-4A0C-B39A-8E6364CDE8C5}" presName="rectComp" presStyleCnt="0"/>
      <dgm:spPr/>
    </dgm:pt>
    <dgm:pt modelId="{5B6E229E-C963-452F-A8A6-42678E027F08}" type="pres">
      <dgm:prSet presAssocID="{17E68B5B-14B2-4A0C-B39A-8E6364CDE8C5}" presName="bgRect" presStyleLbl="bgShp" presStyleIdx="2" presStyleCnt="3"/>
      <dgm:spPr/>
      <dgm:t>
        <a:bodyPr/>
        <a:lstStyle/>
        <a:p>
          <a:endParaRPr lang="de-DE"/>
        </a:p>
      </dgm:t>
    </dgm:pt>
    <dgm:pt modelId="{386B9229-6552-44F5-9239-65E5A396E5B7}" type="pres">
      <dgm:prSet presAssocID="{17E68B5B-14B2-4A0C-B39A-8E6364CDE8C5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D6FB933-A716-4337-AE1B-274479D9E2F3}" type="presOf" srcId="{678F2210-5F5D-43F8-B2CD-A50E9E934F30}" destId="{13B35EA3-8383-44F2-8C05-821326864A7F}" srcOrd="1" destOrd="0" presId="urn:microsoft.com/office/officeart/2005/8/layout/hierarchy6"/>
    <dgm:cxn modelId="{DD1642E2-5B0B-497A-91B9-9CFC4E24A408}" srcId="{46579158-DE21-4A77-B6A7-8BF51A869B56}" destId="{14CC63DF-D65B-4D97-A1D4-C15C93AC837C}" srcOrd="3" destOrd="0" parTransId="{C0BA8195-9FB3-4F9D-AC1A-0A999EB010D0}" sibTransId="{CD28F5AB-16B9-4400-AC24-A31C952547FE}"/>
    <dgm:cxn modelId="{7AD80733-E81A-433B-9FFA-F0DA273BB479}" type="presOf" srcId="{678F2210-5F5D-43F8-B2CD-A50E9E934F30}" destId="{EB84F5CF-AA56-44FE-A0F0-ED3446FDE9F1}" srcOrd="0" destOrd="0" presId="urn:microsoft.com/office/officeart/2005/8/layout/hierarchy6"/>
    <dgm:cxn modelId="{7C303296-1958-4896-8292-341AADEE07C0}" srcId="{46579158-DE21-4A77-B6A7-8BF51A869B56}" destId="{6286AA58-123B-46D5-8BE7-A1AF267A7D86}" srcOrd="2" destOrd="0" parTransId="{845B6A60-4184-464A-B0FD-1E1C985ED34E}" sibTransId="{278C7E7A-0A54-4106-B0C2-22C71A6B97E1}"/>
    <dgm:cxn modelId="{4D67987C-E60F-44AF-9344-185B57CF4B04}" type="presOf" srcId="{46579158-DE21-4A77-B6A7-8BF51A869B56}" destId="{D8100ACD-31B0-42F2-B711-21B45E43A128}" srcOrd="0" destOrd="0" presId="urn:microsoft.com/office/officeart/2005/8/layout/hierarchy6"/>
    <dgm:cxn modelId="{F4866AFF-4C23-4143-84B9-CC22E606F89E}" type="presOf" srcId="{F604429E-FE59-42D3-A638-AB7E0E75FEAE}" destId="{272B97B8-8FCE-4189-B5D5-A48C989C4DD3}" srcOrd="0" destOrd="0" presId="urn:microsoft.com/office/officeart/2005/8/layout/hierarchy6"/>
    <dgm:cxn modelId="{CCEFD49D-FE23-42DD-ADF8-C4F8233F70EB}" type="presOf" srcId="{B5874FE5-5340-40D9-A134-3FB29A69C6C0}" destId="{C86AB375-3330-45CB-AC88-8CCA79155EB9}" srcOrd="0" destOrd="0" presId="urn:microsoft.com/office/officeart/2005/8/layout/hierarchy6"/>
    <dgm:cxn modelId="{2616C3DD-C67C-4FCD-A1A8-607477F5F7D7}" srcId="{46579158-DE21-4A77-B6A7-8BF51A869B56}" destId="{199CA69B-1F34-4086-9B25-DA3B08979B3D}" srcOrd="0" destOrd="0" parTransId="{B226DB5F-48A6-4427-B8FB-CAA40B6DE2F2}" sibTransId="{1B5FA607-2749-42BA-B24E-C99CEED62F21}"/>
    <dgm:cxn modelId="{B81E49B0-5D10-4F9D-AFF0-713DDCCFD7A1}" type="presOf" srcId="{11235098-0E57-4C10-A271-6E0C5B4D55A6}" destId="{5188999B-20D7-4E1F-A730-1CA346BDF1D9}" srcOrd="0" destOrd="0" presId="urn:microsoft.com/office/officeart/2005/8/layout/hierarchy6"/>
    <dgm:cxn modelId="{FD5919D3-7095-4602-A58E-A4F51AC89D6E}" type="presOf" srcId="{BA15590A-2FFE-494A-B462-CD2C542201D5}" destId="{E4D6C625-EF69-4803-A4AD-A83927670B1A}" srcOrd="0" destOrd="0" presId="urn:microsoft.com/office/officeart/2005/8/layout/hierarchy6"/>
    <dgm:cxn modelId="{4CBE0670-8C19-41B0-8410-231535E5AFE2}" srcId="{1309BD10-980C-429B-9EE0-187BA863180B}" destId="{F604429E-FE59-42D3-A638-AB7E0E75FEAE}" srcOrd="1" destOrd="0" parTransId="{C7858263-E7E4-4DBE-8F4C-9AA46893727E}" sibTransId="{AEE41B86-9362-45A4-8EF0-B1E6D257422A}"/>
    <dgm:cxn modelId="{144A8BEF-1606-493B-B3A8-CE19FEF0D596}" type="presOf" srcId="{F604429E-FE59-42D3-A638-AB7E0E75FEAE}" destId="{BD13D2BC-A0CA-42A3-9490-206AD59C6977}" srcOrd="1" destOrd="0" presId="urn:microsoft.com/office/officeart/2005/8/layout/hierarchy6"/>
    <dgm:cxn modelId="{DF0D0DC1-713B-4FD3-A8E5-1678C90708CA}" type="presOf" srcId="{1309BD10-980C-429B-9EE0-187BA863180B}" destId="{3F27C6AC-23A7-4B13-BE84-89F57B48456E}" srcOrd="0" destOrd="0" presId="urn:microsoft.com/office/officeart/2005/8/layout/hierarchy6"/>
    <dgm:cxn modelId="{0D6A9E79-617A-4991-9850-C723B108CFDD}" type="presOf" srcId="{14CC63DF-D65B-4D97-A1D4-C15C93AC837C}" destId="{6820201C-3E38-49B6-A7BF-49B1DF288A14}" srcOrd="0" destOrd="0" presId="urn:microsoft.com/office/officeart/2005/8/layout/hierarchy6"/>
    <dgm:cxn modelId="{AE797EBD-2E97-40F6-9444-72D451868A49}" type="presOf" srcId="{845B6A60-4184-464A-B0FD-1E1C985ED34E}" destId="{E04299E7-A198-4C68-A64D-65B9B74D63F7}" srcOrd="0" destOrd="0" presId="urn:microsoft.com/office/officeart/2005/8/layout/hierarchy6"/>
    <dgm:cxn modelId="{29626B2F-34C1-44FD-B64D-C82B30B514E2}" srcId="{1309BD10-980C-429B-9EE0-187BA863180B}" destId="{17E68B5B-14B2-4A0C-B39A-8E6364CDE8C5}" srcOrd="3" destOrd="0" parTransId="{DAA67BBD-5DB0-46F5-B3DF-58EBB90907F1}" sibTransId="{A01B8528-4D21-4CD7-B2E4-735D69F0DEA6}"/>
    <dgm:cxn modelId="{B121A325-4429-4454-AF5D-DAD04E9078DE}" type="presOf" srcId="{B226DB5F-48A6-4427-B8FB-CAA40B6DE2F2}" destId="{AB59568C-A16F-48B5-A297-89819C538D76}" srcOrd="0" destOrd="0" presId="urn:microsoft.com/office/officeart/2005/8/layout/hierarchy6"/>
    <dgm:cxn modelId="{A61100F7-FF5C-407D-A851-A10AAB32107F}" srcId="{1309BD10-980C-429B-9EE0-187BA863180B}" destId="{678F2210-5F5D-43F8-B2CD-A50E9E934F30}" srcOrd="2" destOrd="0" parTransId="{6297EB86-2E69-4F82-B43B-455DE9E59BE9}" sibTransId="{0500DC1D-735E-482B-BA3E-4C2CAACDF51E}"/>
    <dgm:cxn modelId="{01EFDB01-2209-4F9E-8E47-13802362C8FA}" srcId="{1309BD10-980C-429B-9EE0-187BA863180B}" destId="{4D41F08E-8A59-423F-843F-199C8E24E773}" srcOrd="0" destOrd="0" parTransId="{0856A4AE-0497-4508-8756-15E0C598E86A}" sibTransId="{2BEEA88D-F107-4D6D-AEB7-A825FBE15679}"/>
    <dgm:cxn modelId="{1A85DB44-3F8E-4FA6-98FF-9C07637BBCEB}" type="presOf" srcId="{4D41F08E-8A59-423F-843F-199C8E24E773}" destId="{0CA9FFC5-BCE3-4CE8-AF17-62ABB9DB5D5F}" srcOrd="0" destOrd="0" presId="urn:microsoft.com/office/officeart/2005/8/layout/hierarchy6"/>
    <dgm:cxn modelId="{2B110A98-53AE-4E06-BCC2-E5AFD36A1C6B}" type="presOf" srcId="{6286AA58-123B-46D5-8BE7-A1AF267A7D86}" destId="{94F6E3FC-59D7-4869-85E7-4F18C98D8443}" srcOrd="0" destOrd="0" presId="urn:microsoft.com/office/officeart/2005/8/layout/hierarchy6"/>
    <dgm:cxn modelId="{38598D1F-355B-45E0-B926-5BF1F3A97137}" type="presOf" srcId="{17E68B5B-14B2-4A0C-B39A-8E6364CDE8C5}" destId="{5B6E229E-C963-452F-A8A6-42678E027F08}" srcOrd="0" destOrd="0" presId="urn:microsoft.com/office/officeart/2005/8/layout/hierarchy6"/>
    <dgm:cxn modelId="{CC65605E-A277-4A6C-826E-5167CB3E20A1}" type="presOf" srcId="{C0BA8195-9FB3-4F9D-AC1A-0A999EB010D0}" destId="{3F5BBECF-29DA-4058-8AE2-743D071C88FC}" srcOrd="0" destOrd="0" presId="urn:microsoft.com/office/officeart/2005/8/layout/hierarchy6"/>
    <dgm:cxn modelId="{C30125C5-A182-453F-9468-B136688FFB58}" srcId="{4D41F08E-8A59-423F-843F-199C8E24E773}" destId="{46579158-DE21-4A77-B6A7-8BF51A869B56}" srcOrd="0" destOrd="0" parTransId="{11235098-0E57-4C10-A271-6E0C5B4D55A6}" sibTransId="{96D89DBB-4558-4A24-B152-CFD1EA58E50C}"/>
    <dgm:cxn modelId="{3146A411-2078-4445-9E8B-F516E45AD800}" srcId="{46579158-DE21-4A77-B6A7-8BF51A869B56}" destId="{B5874FE5-5340-40D9-A134-3FB29A69C6C0}" srcOrd="1" destOrd="0" parTransId="{BA15590A-2FFE-494A-B462-CD2C542201D5}" sibTransId="{1103F3B3-557C-41C7-B6EC-8A21D8248D5E}"/>
    <dgm:cxn modelId="{5AFC7746-1CF4-40DA-9DCE-9AC1877995B4}" type="presOf" srcId="{17E68B5B-14B2-4A0C-B39A-8E6364CDE8C5}" destId="{386B9229-6552-44F5-9239-65E5A396E5B7}" srcOrd="1" destOrd="0" presId="urn:microsoft.com/office/officeart/2005/8/layout/hierarchy6"/>
    <dgm:cxn modelId="{EC0C7D66-6BFD-4987-9F72-A93732E47462}" type="presOf" srcId="{199CA69B-1F34-4086-9B25-DA3B08979B3D}" destId="{050938CD-D277-42B0-ABA7-DE5C04501019}" srcOrd="0" destOrd="0" presId="urn:microsoft.com/office/officeart/2005/8/layout/hierarchy6"/>
    <dgm:cxn modelId="{D60985C6-A00F-492F-AA3C-D78C4E52EE6A}" type="presParOf" srcId="{3F27C6AC-23A7-4B13-BE84-89F57B48456E}" destId="{90DF9ADF-C668-4A8A-AD38-6F149EB4A2B6}" srcOrd="0" destOrd="0" presId="urn:microsoft.com/office/officeart/2005/8/layout/hierarchy6"/>
    <dgm:cxn modelId="{76D502C4-F0EF-4787-81E1-05FE01210054}" type="presParOf" srcId="{90DF9ADF-C668-4A8A-AD38-6F149EB4A2B6}" destId="{547E77E6-B523-439E-BE0E-9FD94B33534C}" srcOrd="0" destOrd="0" presId="urn:microsoft.com/office/officeart/2005/8/layout/hierarchy6"/>
    <dgm:cxn modelId="{E2B3AB83-16FB-4BDE-A207-7D92E600A1CC}" type="presParOf" srcId="{90DF9ADF-C668-4A8A-AD38-6F149EB4A2B6}" destId="{87266C7C-B32B-42F2-BF62-06E97773BE16}" srcOrd="1" destOrd="0" presId="urn:microsoft.com/office/officeart/2005/8/layout/hierarchy6"/>
    <dgm:cxn modelId="{47F233A7-2136-478E-A8B6-A30E17917568}" type="presParOf" srcId="{87266C7C-B32B-42F2-BF62-06E97773BE16}" destId="{04D37C8B-5DB1-42E3-9462-564979EF11BE}" srcOrd="0" destOrd="0" presId="urn:microsoft.com/office/officeart/2005/8/layout/hierarchy6"/>
    <dgm:cxn modelId="{3352FB8F-13DD-49AB-985F-D03D5087455A}" type="presParOf" srcId="{04D37C8B-5DB1-42E3-9462-564979EF11BE}" destId="{0CA9FFC5-BCE3-4CE8-AF17-62ABB9DB5D5F}" srcOrd="0" destOrd="0" presId="urn:microsoft.com/office/officeart/2005/8/layout/hierarchy6"/>
    <dgm:cxn modelId="{4427403C-DE4B-40A0-A5F8-D19F855BE1D7}" type="presParOf" srcId="{04D37C8B-5DB1-42E3-9462-564979EF11BE}" destId="{3294D17F-5F83-423C-AD4C-00FF0CCC0573}" srcOrd="1" destOrd="0" presId="urn:microsoft.com/office/officeart/2005/8/layout/hierarchy6"/>
    <dgm:cxn modelId="{2243E487-9523-4C15-9635-77BB5B9A9376}" type="presParOf" srcId="{3294D17F-5F83-423C-AD4C-00FF0CCC0573}" destId="{5188999B-20D7-4E1F-A730-1CA346BDF1D9}" srcOrd="0" destOrd="0" presId="urn:microsoft.com/office/officeart/2005/8/layout/hierarchy6"/>
    <dgm:cxn modelId="{C3B4AB11-2817-4799-B10D-45E0EF0E06AB}" type="presParOf" srcId="{3294D17F-5F83-423C-AD4C-00FF0CCC0573}" destId="{800BD100-D1F9-4BEB-8FB1-7380ADB8AC4C}" srcOrd="1" destOrd="0" presId="urn:microsoft.com/office/officeart/2005/8/layout/hierarchy6"/>
    <dgm:cxn modelId="{F7F3644B-970B-41F0-AB07-FE0B17C21F07}" type="presParOf" srcId="{800BD100-D1F9-4BEB-8FB1-7380ADB8AC4C}" destId="{D8100ACD-31B0-42F2-B711-21B45E43A128}" srcOrd="0" destOrd="0" presId="urn:microsoft.com/office/officeart/2005/8/layout/hierarchy6"/>
    <dgm:cxn modelId="{AB78ED35-914A-48F8-A582-345E474A021E}" type="presParOf" srcId="{800BD100-D1F9-4BEB-8FB1-7380ADB8AC4C}" destId="{532CB140-3F6E-401E-B9B2-24770A2CB7BB}" srcOrd="1" destOrd="0" presId="urn:microsoft.com/office/officeart/2005/8/layout/hierarchy6"/>
    <dgm:cxn modelId="{F4603667-B808-4BD2-9CA6-132C138270F7}" type="presParOf" srcId="{532CB140-3F6E-401E-B9B2-24770A2CB7BB}" destId="{AB59568C-A16F-48B5-A297-89819C538D76}" srcOrd="0" destOrd="0" presId="urn:microsoft.com/office/officeart/2005/8/layout/hierarchy6"/>
    <dgm:cxn modelId="{EAFE6EF5-CE62-475A-B627-41279BBDB0BF}" type="presParOf" srcId="{532CB140-3F6E-401E-B9B2-24770A2CB7BB}" destId="{5991F078-6C48-485E-8E65-DA8511AD1CAA}" srcOrd="1" destOrd="0" presId="urn:microsoft.com/office/officeart/2005/8/layout/hierarchy6"/>
    <dgm:cxn modelId="{3E709B09-EEEF-4E6A-820C-8ADECE8ADF49}" type="presParOf" srcId="{5991F078-6C48-485E-8E65-DA8511AD1CAA}" destId="{050938CD-D277-42B0-ABA7-DE5C04501019}" srcOrd="0" destOrd="0" presId="urn:microsoft.com/office/officeart/2005/8/layout/hierarchy6"/>
    <dgm:cxn modelId="{4010A23A-00AB-4131-8C18-BF71DEBA131C}" type="presParOf" srcId="{5991F078-6C48-485E-8E65-DA8511AD1CAA}" destId="{90A5B819-87F0-4AAE-AAF0-9862E6628BE6}" srcOrd="1" destOrd="0" presId="urn:microsoft.com/office/officeart/2005/8/layout/hierarchy6"/>
    <dgm:cxn modelId="{CEAE243A-10F3-4152-A201-D98A7F6C76AC}" type="presParOf" srcId="{532CB140-3F6E-401E-B9B2-24770A2CB7BB}" destId="{E4D6C625-EF69-4803-A4AD-A83927670B1A}" srcOrd="2" destOrd="0" presId="urn:microsoft.com/office/officeart/2005/8/layout/hierarchy6"/>
    <dgm:cxn modelId="{1A6680BC-96ED-4F11-8B1B-683A16A85B83}" type="presParOf" srcId="{532CB140-3F6E-401E-B9B2-24770A2CB7BB}" destId="{A69E1A84-9977-41CF-BB7E-586420F4D4DD}" srcOrd="3" destOrd="0" presId="urn:microsoft.com/office/officeart/2005/8/layout/hierarchy6"/>
    <dgm:cxn modelId="{423A1C61-A455-49DA-B8BA-C4CE783062DD}" type="presParOf" srcId="{A69E1A84-9977-41CF-BB7E-586420F4D4DD}" destId="{C86AB375-3330-45CB-AC88-8CCA79155EB9}" srcOrd="0" destOrd="0" presId="urn:microsoft.com/office/officeart/2005/8/layout/hierarchy6"/>
    <dgm:cxn modelId="{CE869D70-AEF1-4B45-9616-11A5B6F106AD}" type="presParOf" srcId="{A69E1A84-9977-41CF-BB7E-586420F4D4DD}" destId="{A6233478-E4D1-4E57-8C1E-221979424269}" srcOrd="1" destOrd="0" presId="urn:microsoft.com/office/officeart/2005/8/layout/hierarchy6"/>
    <dgm:cxn modelId="{7F0A773F-A973-4800-9BA5-0F42109EF57F}" type="presParOf" srcId="{532CB140-3F6E-401E-B9B2-24770A2CB7BB}" destId="{E04299E7-A198-4C68-A64D-65B9B74D63F7}" srcOrd="4" destOrd="0" presId="urn:microsoft.com/office/officeart/2005/8/layout/hierarchy6"/>
    <dgm:cxn modelId="{0A8970E1-1ADB-4A37-B3A3-1FCFC166F5D2}" type="presParOf" srcId="{532CB140-3F6E-401E-B9B2-24770A2CB7BB}" destId="{A985559C-83D1-498D-B20A-16148EE5B479}" srcOrd="5" destOrd="0" presId="urn:microsoft.com/office/officeart/2005/8/layout/hierarchy6"/>
    <dgm:cxn modelId="{01B9A9D8-3389-49C2-A587-9F8DE7B94423}" type="presParOf" srcId="{A985559C-83D1-498D-B20A-16148EE5B479}" destId="{94F6E3FC-59D7-4869-85E7-4F18C98D8443}" srcOrd="0" destOrd="0" presId="urn:microsoft.com/office/officeart/2005/8/layout/hierarchy6"/>
    <dgm:cxn modelId="{1BCC9DAF-BD30-4378-B7CD-94ABBA5FF4BA}" type="presParOf" srcId="{A985559C-83D1-498D-B20A-16148EE5B479}" destId="{5492BA5A-1A9C-4AA7-92A7-74C65B85EFEC}" srcOrd="1" destOrd="0" presId="urn:microsoft.com/office/officeart/2005/8/layout/hierarchy6"/>
    <dgm:cxn modelId="{C51FFEA7-99E6-4192-BD80-124C87101F28}" type="presParOf" srcId="{532CB140-3F6E-401E-B9B2-24770A2CB7BB}" destId="{3F5BBECF-29DA-4058-8AE2-743D071C88FC}" srcOrd="6" destOrd="0" presId="urn:microsoft.com/office/officeart/2005/8/layout/hierarchy6"/>
    <dgm:cxn modelId="{4C3D3BD9-8F40-417E-BDA6-1A291B9BCE96}" type="presParOf" srcId="{532CB140-3F6E-401E-B9B2-24770A2CB7BB}" destId="{4B73EBB2-64C6-481C-A45C-DE72BD08B19F}" srcOrd="7" destOrd="0" presId="urn:microsoft.com/office/officeart/2005/8/layout/hierarchy6"/>
    <dgm:cxn modelId="{3F03C5A7-0D65-41E3-8B1F-52FB3C43A87A}" type="presParOf" srcId="{4B73EBB2-64C6-481C-A45C-DE72BD08B19F}" destId="{6820201C-3E38-49B6-A7BF-49B1DF288A14}" srcOrd="0" destOrd="0" presId="urn:microsoft.com/office/officeart/2005/8/layout/hierarchy6"/>
    <dgm:cxn modelId="{3E3D0479-4890-4DB4-8C1F-B636EBCF0EFB}" type="presParOf" srcId="{4B73EBB2-64C6-481C-A45C-DE72BD08B19F}" destId="{90CA86F8-E914-47D7-85BF-796BF1011525}" srcOrd="1" destOrd="0" presId="urn:microsoft.com/office/officeart/2005/8/layout/hierarchy6"/>
    <dgm:cxn modelId="{A1656C59-0C70-45B0-B1C7-4C2BD20B0070}" type="presParOf" srcId="{3F27C6AC-23A7-4B13-BE84-89F57B48456E}" destId="{8248860A-EA16-41B2-AF42-4DE0F07F8534}" srcOrd="1" destOrd="0" presId="urn:microsoft.com/office/officeart/2005/8/layout/hierarchy6"/>
    <dgm:cxn modelId="{0FAF83B6-8CFA-4807-AB8F-881F27BB7C84}" type="presParOf" srcId="{8248860A-EA16-41B2-AF42-4DE0F07F8534}" destId="{0B85E20D-7A90-4F05-89DE-5096B57939C0}" srcOrd="0" destOrd="0" presId="urn:microsoft.com/office/officeart/2005/8/layout/hierarchy6"/>
    <dgm:cxn modelId="{1339E248-5C64-475E-B8C0-5310D0DB8554}" type="presParOf" srcId="{0B85E20D-7A90-4F05-89DE-5096B57939C0}" destId="{272B97B8-8FCE-4189-B5D5-A48C989C4DD3}" srcOrd="0" destOrd="0" presId="urn:microsoft.com/office/officeart/2005/8/layout/hierarchy6"/>
    <dgm:cxn modelId="{82AE56ED-D6CA-4FA0-A4BE-C6B97FE8DB69}" type="presParOf" srcId="{0B85E20D-7A90-4F05-89DE-5096B57939C0}" destId="{BD13D2BC-A0CA-42A3-9490-206AD59C6977}" srcOrd="1" destOrd="0" presId="urn:microsoft.com/office/officeart/2005/8/layout/hierarchy6"/>
    <dgm:cxn modelId="{DDE39B18-2E5D-4795-9DE0-592E9EBA7AEC}" type="presParOf" srcId="{8248860A-EA16-41B2-AF42-4DE0F07F8534}" destId="{F95B7FF9-B7F5-40AF-95DF-6433D3C61E55}" srcOrd="1" destOrd="0" presId="urn:microsoft.com/office/officeart/2005/8/layout/hierarchy6"/>
    <dgm:cxn modelId="{C25BCE55-34C3-4F85-A469-F3B72907B0F8}" type="presParOf" srcId="{F95B7FF9-B7F5-40AF-95DF-6433D3C61E55}" destId="{B7A1F79C-D20A-4990-9A06-CDAD2CFC8311}" srcOrd="0" destOrd="0" presId="urn:microsoft.com/office/officeart/2005/8/layout/hierarchy6"/>
    <dgm:cxn modelId="{9C9F11F7-13C9-42E7-992E-DC38CEE71FC2}" type="presParOf" srcId="{8248860A-EA16-41B2-AF42-4DE0F07F8534}" destId="{5FC3B4C1-864B-4676-9341-376990C5CAB4}" srcOrd="2" destOrd="0" presId="urn:microsoft.com/office/officeart/2005/8/layout/hierarchy6"/>
    <dgm:cxn modelId="{4BD51000-28C0-4DC4-97A5-5A8F0C36EAA8}" type="presParOf" srcId="{5FC3B4C1-864B-4676-9341-376990C5CAB4}" destId="{EB84F5CF-AA56-44FE-A0F0-ED3446FDE9F1}" srcOrd="0" destOrd="0" presId="urn:microsoft.com/office/officeart/2005/8/layout/hierarchy6"/>
    <dgm:cxn modelId="{588EAF52-6E01-4184-9C9F-751519395E4B}" type="presParOf" srcId="{5FC3B4C1-864B-4676-9341-376990C5CAB4}" destId="{13B35EA3-8383-44F2-8C05-821326864A7F}" srcOrd="1" destOrd="0" presId="urn:microsoft.com/office/officeart/2005/8/layout/hierarchy6"/>
    <dgm:cxn modelId="{1612F10B-2431-4660-86BA-7B8E62EC296F}" type="presParOf" srcId="{8248860A-EA16-41B2-AF42-4DE0F07F8534}" destId="{152F54BF-BC8F-48E8-BB43-452AF16044C8}" srcOrd="3" destOrd="0" presId="urn:microsoft.com/office/officeart/2005/8/layout/hierarchy6"/>
    <dgm:cxn modelId="{053EBCE5-AE85-429C-8939-40165F7EC4ED}" type="presParOf" srcId="{152F54BF-BC8F-48E8-BB43-452AF16044C8}" destId="{EF0715E4-D211-4F77-8B7D-F4CB0AFDB709}" srcOrd="0" destOrd="0" presId="urn:microsoft.com/office/officeart/2005/8/layout/hierarchy6"/>
    <dgm:cxn modelId="{563F1952-6971-4445-B32C-9128911ACC14}" type="presParOf" srcId="{8248860A-EA16-41B2-AF42-4DE0F07F8534}" destId="{DF89ED07-80F5-456C-B45A-46AB85AA971B}" srcOrd="4" destOrd="0" presId="urn:microsoft.com/office/officeart/2005/8/layout/hierarchy6"/>
    <dgm:cxn modelId="{EC21901A-D817-4A49-8F3C-0A700548F4C6}" type="presParOf" srcId="{DF89ED07-80F5-456C-B45A-46AB85AA971B}" destId="{5B6E229E-C963-452F-A8A6-42678E027F08}" srcOrd="0" destOrd="0" presId="urn:microsoft.com/office/officeart/2005/8/layout/hierarchy6"/>
    <dgm:cxn modelId="{3058E198-48B7-487E-8A23-4FDC0DF7360F}" type="presParOf" srcId="{DF89ED07-80F5-456C-B45A-46AB85AA971B}" destId="{386B9229-6552-44F5-9239-65E5A396E5B7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FCF3437-9C1A-4233-B27A-377D8D395F7C}">
      <dsp:nvSpPr>
        <dsp:cNvPr id="0" name=""/>
        <dsp:cNvSpPr/>
      </dsp:nvSpPr>
      <dsp:spPr>
        <a:xfrm>
          <a:off x="162986" y="1332543"/>
          <a:ext cx="1543645" cy="7718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Main</a:t>
          </a:r>
          <a:endParaRPr lang="de-DE" sz="1900" kern="1200" dirty="0"/>
        </a:p>
      </dsp:txBody>
      <dsp:txXfrm>
        <a:off x="162986" y="1332543"/>
        <a:ext cx="1543645" cy="771822"/>
      </dsp:txXfrm>
    </dsp:sp>
    <dsp:sp modelId="{D8A0DA36-90AA-446E-946F-2D6887A744C3}">
      <dsp:nvSpPr>
        <dsp:cNvPr id="0" name=""/>
        <dsp:cNvSpPr/>
      </dsp:nvSpPr>
      <dsp:spPr>
        <a:xfrm rot="17692822">
          <a:off x="1281558" y="1038190"/>
          <a:ext cx="146760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467605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7692822">
        <a:off x="1978670" y="1016067"/>
        <a:ext cx="73380" cy="73380"/>
      </dsp:txXfrm>
    </dsp:sp>
    <dsp:sp modelId="{86DDCC5A-8967-470B-9B41-7BBADB3F17E6}">
      <dsp:nvSpPr>
        <dsp:cNvPr id="0" name=""/>
        <dsp:cNvSpPr/>
      </dsp:nvSpPr>
      <dsp:spPr>
        <a:xfrm>
          <a:off x="2324089" y="1149"/>
          <a:ext cx="1543645" cy="7718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OpeningCard</a:t>
          </a:r>
          <a:endParaRPr lang="de-DE" sz="1900" kern="1200" dirty="0"/>
        </a:p>
      </dsp:txBody>
      <dsp:txXfrm>
        <a:off x="2324089" y="1149"/>
        <a:ext cx="1543645" cy="771822"/>
      </dsp:txXfrm>
    </dsp:sp>
    <dsp:sp modelId="{BCE568C9-D9FA-4591-A81B-92F92449A046}">
      <dsp:nvSpPr>
        <dsp:cNvPr id="0" name=""/>
        <dsp:cNvSpPr/>
      </dsp:nvSpPr>
      <dsp:spPr>
        <a:xfrm rot="19457599">
          <a:off x="1635159" y="1481988"/>
          <a:ext cx="760402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60402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9457599">
        <a:off x="1996350" y="1477545"/>
        <a:ext cx="38020" cy="38020"/>
      </dsp:txXfrm>
    </dsp:sp>
    <dsp:sp modelId="{C237DF1B-B835-416C-8B73-2CD1FFD6B9D6}">
      <dsp:nvSpPr>
        <dsp:cNvPr id="0" name=""/>
        <dsp:cNvSpPr/>
      </dsp:nvSpPr>
      <dsp:spPr>
        <a:xfrm>
          <a:off x="2324089" y="888745"/>
          <a:ext cx="1543645" cy="7718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HighscoreCard</a:t>
          </a:r>
          <a:endParaRPr lang="de-DE" sz="1900" kern="1200" dirty="0"/>
        </a:p>
      </dsp:txBody>
      <dsp:txXfrm>
        <a:off x="2324089" y="888745"/>
        <a:ext cx="1543645" cy="771822"/>
      </dsp:txXfrm>
    </dsp:sp>
    <dsp:sp modelId="{E800DDF2-2DC8-47D9-8999-417F9D1F5F67}">
      <dsp:nvSpPr>
        <dsp:cNvPr id="0" name=""/>
        <dsp:cNvSpPr/>
      </dsp:nvSpPr>
      <dsp:spPr>
        <a:xfrm rot="2142401">
          <a:off x="1635159" y="1925786"/>
          <a:ext cx="760402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60402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2142401">
        <a:off x="1996350" y="1921343"/>
        <a:ext cx="38020" cy="38020"/>
      </dsp:txXfrm>
    </dsp:sp>
    <dsp:sp modelId="{6B4FCB27-EB21-4E00-8136-51C2A2BD4D68}">
      <dsp:nvSpPr>
        <dsp:cNvPr id="0" name=""/>
        <dsp:cNvSpPr/>
      </dsp:nvSpPr>
      <dsp:spPr>
        <a:xfrm>
          <a:off x="2324089" y="1776341"/>
          <a:ext cx="1543645" cy="7718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StagesCard</a:t>
          </a:r>
          <a:endParaRPr lang="de-DE" sz="1900" kern="1200" dirty="0"/>
        </a:p>
      </dsp:txBody>
      <dsp:txXfrm>
        <a:off x="2324089" y="1776341"/>
        <a:ext cx="1543645" cy="771822"/>
      </dsp:txXfrm>
    </dsp:sp>
    <dsp:sp modelId="{7728117C-3511-4116-9206-F9F391730E5F}">
      <dsp:nvSpPr>
        <dsp:cNvPr id="0" name=""/>
        <dsp:cNvSpPr/>
      </dsp:nvSpPr>
      <dsp:spPr>
        <a:xfrm rot="3907178">
          <a:off x="1281558" y="2369584"/>
          <a:ext cx="146760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467605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3907178">
        <a:off x="1978670" y="2347461"/>
        <a:ext cx="73380" cy="73380"/>
      </dsp:txXfrm>
    </dsp:sp>
    <dsp:sp modelId="{DA6E3AE8-4994-4ED4-BC81-AA4811BA7990}">
      <dsp:nvSpPr>
        <dsp:cNvPr id="0" name=""/>
        <dsp:cNvSpPr/>
      </dsp:nvSpPr>
      <dsp:spPr>
        <a:xfrm>
          <a:off x="2324089" y="2663937"/>
          <a:ext cx="1543645" cy="7718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GameCard</a:t>
          </a:r>
          <a:endParaRPr lang="de-DE" sz="1900" kern="1200" dirty="0"/>
        </a:p>
      </dsp:txBody>
      <dsp:txXfrm>
        <a:off x="2324089" y="2663937"/>
        <a:ext cx="1543645" cy="771822"/>
      </dsp:txXfrm>
    </dsp:sp>
    <dsp:sp modelId="{E96FEDF3-2574-47E4-8122-D012D22C9E37}">
      <dsp:nvSpPr>
        <dsp:cNvPr id="0" name=""/>
        <dsp:cNvSpPr/>
      </dsp:nvSpPr>
      <dsp:spPr>
        <a:xfrm rot="17561868">
          <a:off x="3395407" y="2325744"/>
          <a:ext cx="1538202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538202" y="14567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7561868">
        <a:off x="4126053" y="2301857"/>
        <a:ext cx="76910" cy="76910"/>
      </dsp:txXfrm>
    </dsp:sp>
    <dsp:sp modelId="{08DAC1AB-1C0A-4EA9-AD4F-44338AD44D93}">
      <dsp:nvSpPr>
        <dsp:cNvPr id="0" name=""/>
        <dsp:cNvSpPr/>
      </dsp:nvSpPr>
      <dsp:spPr>
        <a:xfrm>
          <a:off x="4461281" y="1244864"/>
          <a:ext cx="1543645" cy="77182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LayeredPane</a:t>
          </a:r>
          <a:endParaRPr lang="de-DE" sz="1900" kern="1200" dirty="0"/>
        </a:p>
      </dsp:txBody>
      <dsp:txXfrm>
        <a:off x="4461281" y="1244864"/>
        <a:ext cx="1543645" cy="771822"/>
      </dsp:txXfrm>
    </dsp:sp>
    <dsp:sp modelId="{7092D0A1-1D8C-4865-835B-B8A054B7D04D}">
      <dsp:nvSpPr>
        <dsp:cNvPr id="0" name=""/>
        <dsp:cNvSpPr/>
      </dsp:nvSpPr>
      <dsp:spPr>
        <a:xfrm rot="17800965">
          <a:off x="5625846" y="1001432"/>
          <a:ext cx="1376097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376097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7800965">
        <a:off x="6279493" y="981597"/>
        <a:ext cx="68804" cy="68804"/>
      </dsp:txXfrm>
    </dsp:sp>
    <dsp:sp modelId="{BC542D91-A877-4977-B57D-3ED8B33F4C26}">
      <dsp:nvSpPr>
        <dsp:cNvPr id="0" name=""/>
        <dsp:cNvSpPr/>
      </dsp:nvSpPr>
      <dsp:spPr>
        <a:xfrm>
          <a:off x="6622863" y="15312"/>
          <a:ext cx="1543645" cy="77182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Background</a:t>
          </a:r>
          <a:endParaRPr lang="de-DE" sz="1900" kern="1200" dirty="0"/>
        </a:p>
      </dsp:txBody>
      <dsp:txXfrm>
        <a:off x="6622863" y="15312"/>
        <a:ext cx="1543645" cy="771822"/>
      </dsp:txXfrm>
    </dsp:sp>
    <dsp:sp modelId="{A7AE9F5F-B534-4E10-BE98-8803C070BFFA}">
      <dsp:nvSpPr>
        <dsp:cNvPr id="0" name=""/>
        <dsp:cNvSpPr/>
      </dsp:nvSpPr>
      <dsp:spPr>
        <a:xfrm rot="19862435">
          <a:off x="5960773" y="1445230"/>
          <a:ext cx="706243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06243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9862435">
        <a:off x="6296239" y="1442141"/>
        <a:ext cx="35312" cy="35312"/>
      </dsp:txXfrm>
    </dsp:sp>
    <dsp:sp modelId="{EF96828C-1406-4BB9-9CC3-B4D7B3B6EA1B}">
      <dsp:nvSpPr>
        <dsp:cNvPr id="0" name=""/>
        <dsp:cNvSpPr/>
      </dsp:nvSpPr>
      <dsp:spPr>
        <a:xfrm>
          <a:off x="6622863" y="902908"/>
          <a:ext cx="1543645" cy="77182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Box</a:t>
          </a:r>
          <a:endParaRPr lang="de-DE" sz="1900" kern="1200" dirty="0"/>
        </a:p>
      </dsp:txBody>
      <dsp:txXfrm>
        <a:off x="6622863" y="902908"/>
        <a:ext cx="1543645" cy="771822"/>
      </dsp:txXfrm>
    </dsp:sp>
    <dsp:sp modelId="{7CBB8A3C-CCBD-4FEA-9768-8BB1DB4D5B6B}">
      <dsp:nvSpPr>
        <dsp:cNvPr id="0" name=""/>
        <dsp:cNvSpPr/>
      </dsp:nvSpPr>
      <dsp:spPr>
        <a:xfrm rot="2486676">
          <a:off x="5901715" y="1889028"/>
          <a:ext cx="824359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4359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2486676">
        <a:off x="6293286" y="1882986"/>
        <a:ext cx="41217" cy="41217"/>
      </dsp:txXfrm>
    </dsp:sp>
    <dsp:sp modelId="{8D635E0F-FE4F-4F9C-894A-B9DA5E9A8B32}">
      <dsp:nvSpPr>
        <dsp:cNvPr id="0" name=""/>
        <dsp:cNvSpPr/>
      </dsp:nvSpPr>
      <dsp:spPr>
        <a:xfrm>
          <a:off x="6622863" y="1790504"/>
          <a:ext cx="1543645" cy="77182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Content</a:t>
          </a:r>
          <a:endParaRPr lang="de-DE" sz="1900" kern="1200" dirty="0"/>
        </a:p>
      </dsp:txBody>
      <dsp:txXfrm>
        <a:off x="6622863" y="1790504"/>
        <a:ext cx="1543645" cy="771822"/>
      </dsp:txXfrm>
    </dsp:sp>
    <dsp:sp modelId="{D38D3076-16A2-49DA-B5E5-899042A15140}">
      <dsp:nvSpPr>
        <dsp:cNvPr id="0" name=""/>
        <dsp:cNvSpPr/>
      </dsp:nvSpPr>
      <dsp:spPr>
        <a:xfrm rot="4000609">
          <a:off x="5533509" y="2332826"/>
          <a:ext cx="1560772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560772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4000609">
        <a:off x="6274876" y="2308374"/>
        <a:ext cx="78038" cy="78038"/>
      </dsp:txXfrm>
    </dsp:sp>
    <dsp:sp modelId="{EC923721-20AC-4767-BA26-F7F26EFE7863}">
      <dsp:nvSpPr>
        <dsp:cNvPr id="0" name=""/>
        <dsp:cNvSpPr/>
      </dsp:nvSpPr>
      <dsp:spPr>
        <a:xfrm>
          <a:off x="6622863" y="2678100"/>
          <a:ext cx="1543645" cy="77182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Image</a:t>
          </a:r>
          <a:endParaRPr lang="de-DE" sz="1900" kern="1200" dirty="0"/>
        </a:p>
      </dsp:txBody>
      <dsp:txXfrm>
        <a:off x="6622863" y="2678100"/>
        <a:ext cx="1543645" cy="771822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B6E229E-C963-452F-A8A6-42678E027F08}">
      <dsp:nvSpPr>
        <dsp:cNvPr id="0" name=""/>
        <dsp:cNvSpPr/>
      </dsp:nvSpPr>
      <dsp:spPr>
        <a:xfrm>
          <a:off x="0" y="2218300"/>
          <a:ext cx="8712968" cy="95002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Kollisionen</a:t>
          </a:r>
          <a:endParaRPr lang="de-DE" sz="2200" kern="1200" dirty="0"/>
        </a:p>
      </dsp:txBody>
      <dsp:txXfrm>
        <a:off x="0" y="2218300"/>
        <a:ext cx="2613890" cy="950021"/>
      </dsp:txXfrm>
    </dsp:sp>
    <dsp:sp modelId="{EB84F5CF-AA56-44FE-A0F0-ED3446FDE9F1}">
      <dsp:nvSpPr>
        <dsp:cNvPr id="0" name=""/>
        <dsp:cNvSpPr/>
      </dsp:nvSpPr>
      <dsp:spPr>
        <a:xfrm>
          <a:off x="0" y="1109165"/>
          <a:ext cx="8712968" cy="95002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Wrapper für Rectangle/Image</a:t>
          </a:r>
          <a:endParaRPr lang="de-DE" sz="2200" kern="1200" dirty="0"/>
        </a:p>
      </dsp:txBody>
      <dsp:txXfrm>
        <a:off x="0" y="1109165"/>
        <a:ext cx="2613890" cy="950021"/>
      </dsp:txXfrm>
    </dsp:sp>
    <dsp:sp modelId="{272B97B8-8FCE-4189-B5D5-A48C989C4DD3}">
      <dsp:nvSpPr>
        <dsp:cNvPr id="0" name=""/>
        <dsp:cNvSpPr/>
      </dsp:nvSpPr>
      <dsp:spPr>
        <a:xfrm>
          <a:off x="0" y="30"/>
          <a:ext cx="8712968" cy="95002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Aufgabenblatt G</a:t>
          </a:r>
          <a:endParaRPr lang="de-DE" sz="2200" kern="1200" dirty="0"/>
        </a:p>
      </dsp:txBody>
      <dsp:txXfrm>
        <a:off x="0" y="30"/>
        <a:ext cx="2613890" cy="950021"/>
      </dsp:txXfrm>
    </dsp:sp>
    <dsp:sp modelId="{0CA9FFC5-BCE3-4CE8-AF17-62ABB9DB5D5F}">
      <dsp:nvSpPr>
        <dsp:cNvPr id="0" name=""/>
        <dsp:cNvSpPr/>
      </dsp:nvSpPr>
      <dsp:spPr>
        <a:xfrm>
          <a:off x="4979622" y="79587"/>
          <a:ext cx="1193353" cy="7955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&lt;&lt;</a:t>
          </a:r>
          <a:r>
            <a:rPr lang="de-DE" sz="1400" kern="1200" dirty="0" err="1" smtClean="0"/>
            <a:t>interface</a:t>
          </a:r>
          <a:r>
            <a:rPr lang="de-DE" sz="1400" kern="1200" dirty="0" smtClean="0"/>
            <a:t>&gt;&gt; </a:t>
          </a:r>
          <a:r>
            <a:rPr lang="de-DE" sz="1400" kern="1200" dirty="0" err="1" smtClean="0"/>
            <a:t>Figure</a:t>
          </a:r>
          <a:endParaRPr lang="de-DE" sz="1400" kern="1200" dirty="0"/>
        </a:p>
      </dsp:txBody>
      <dsp:txXfrm>
        <a:off x="4979622" y="79587"/>
        <a:ext cx="1193353" cy="795568"/>
      </dsp:txXfrm>
    </dsp:sp>
    <dsp:sp modelId="{5188999B-20D7-4E1F-A730-1CA346BDF1D9}">
      <dsp:nvSpPr>
        <dsp:cNvPr id="0" name=""/>
        <dsp:cNvSpPr/>
      </dsp:nvSpPr>
      <dsp:spPr>
        <a:xfrm>
          <a:off x="5530579" y="875156"/>
          <a:ext cx="91440" cy="31822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8227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100ACD-31B0-42F2-B711-21B45E43A128}">
      <dsp:nvSpPr>
        <dsp:cNvPr id="0" name=""/>
        <dsp:cNvSpPr/>
      </dsp:nvSpPr>
      <dsp:spPr>
        <a:xfrm>
          <a:off x="4979622" y="1193383"/>
          <a:ext cx="1193353" cy="79556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GameObject</a:t>
          </a:r>
          <a:endParaRPr lang="de-DE" sz="1400" kern="1200" dirty="0"/>
        </a:p>
      </dsp:txBody>
      <dsp:txXfrm>
        <a:off x="4979622" y="1193383"/>
        <a:ext cx="1193353" cy="795568"/>
      </dsp:txXfrm>
    </dsp:sp>
    <dsp:sp modelId="{AB59568C-A16F-48B5-A297-89819C538D76}">
      <dsp:nvSpPr>
        <dsp:cNvPr id="0" name=""/>
        <dsp:cNvSpPr/>
      </dsp:nvSpPr>
      <dsp:spPr>
        <a:xfrm>
          <a:off x="3249260" y="1988952"/>
          <a:ext cx="2327038" cy="318227"/>
        </a:xfrm>
        <a:custGeom>
          <a:avLst/>
          <a:gdLst/>
          <a:ahLst/>
          <a:cxnLst/>
          <a:rect l="0" t="0" r="0" b="0"/>
          <a:pathLst>
            <a:path>
              <a:moveTo>
                <a:pt x="2327038" y="0"/>
              </a:moveTo>
              <a:lnTo>
                <a:pt x="2327038" y="159113"/>
              </a:lnTo>
              <a:lnTo>
                <a:pt x="0" y="159113"/>
              </a:lnTo>
              <a:lnTo>
                <a:pt x="0" y="318227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0938CD-D277-42B0-ABA7-DE5C04501019}">
      <dsp:nvSpPr>
        <dsp:cNvPr id="0" name=""/>
        <dsp:cNvSpPr/>
      </dsp:nvSpPr>
      <dsp:spPr>
        <a:xfrm>
          <a:off x="2652583" y="2307180"/>
          <a:ext cx="1193353" cy="795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Frogger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{}</a:t>
          </a:r>
          <a:endParaRPr lang="de-DE" sz="1400" kern="1200" dirty="0"/>
        </a:p>
      </dsp:txBody>
      <dsp:txXfrm>
        <a:off x="2652583" y="2307180"/>
        <a:ext cx="1193353" cy="795568"/>
      </dsp:txXfrm>
    </dsp:sp>
    <dsp:sp modelId="{E4D6C625-EF69-4803-A4AD-A83927670B1A}">
      <dsp:nvSpPr>
        <dsp:cNvPr id="0" name=""/>
        <dsp:cNvSpPr/>
      </dsp:nvSpPr>
      <dsp:spPr>
        <a:xfrm>
          <a:off x="4800619" y="1988952"/>
          <a:ext cx="775679" cy="318227"/>
        </a:xfrm>
        <a:custGeom>
          <a:avLst/>
          <a:gdLst/>
          <a:ahLst/>
          <a:cxnLst/>
          <a:rect l="0" t="0" r="0" b="0"/>
          <a:pathLst>
            <a:path>
              <a:moveTo>
                <a:pt x="775679" y="0"/>
              </a:moveTo>
              <a:lnTo>
                <a:pt x="775679" y="159113"/>
              </a:lnTo>
              <a:lnTo>
                <a:pt x="0" y="159113"/>
              </a:lnTo>
              <a:lnTo>
                <a:pt x="0" y="318227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6AB375-3330-45CB-AC88-8CCA79155EB9}">
      <dsp:nvSpPr>
        <dsp:cNvPr id="0" name=""/>
        <dsp:cNvSpPr/>
      </dsp:nvSpPr>
      <dsp:spPr>
        <a:xfrm>
          <a:off x="4203943" y="2307180"/>
          <a:ext cx="1193353" cy="795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StreetObject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{KILL}</a:t>
          </a:r>
          <a:endParaRPr lang="de-DE" sz="1400" kern="1200" dirty="0"/>
        </a:p>
      </dsp:txBody>
      <dsp:txXfrm>
        <a:off x="4203943" y="2307180"/>
        <a:ext cx="1193353" cy="795568"/>
      </dsp:txXfrm>
    </dsp:sp>
    <dsp:sp modelId="{E04299E7-A198-4C68-A64D-65B9B74D63F7}">
      <dsp:nvSpPr>
        <dsp:cNvPr id="0" name=""/>
        <dsp:cNvSpPr/>
      </dsp:nvSpPr>
      <dsp:spPr>
        <a:xfrm>
          <a:off x="5576299" y="1988952"/>
          <a:ext cx="775679" cy="3182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113"/>
              </a:lnTo>
              <a:lnTo>
                <a:pt x="775679" y="159113"/>
              </a:lnTo>
              <a:lnTo>
                <a:pt x="775679" y="318227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F6E3FC-59D7-4869-85E7-4F18C98D8443}">
      <dsp:nvSpPr>
        <dsp:cNvPr id="0" name=""/>
        <dsp:cNvSpPr/>
      </dsp:nvSpPr>
      <dsp:spPr>
        <a:xfrm>
          <a:off x="5755302" y="2307180"/>
          <a:ext cx="1193353" cy="795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WaterObject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{CARRY}</a:t>
          </a:r>
          <a:endParaRPr lang="de-DE" sz="1400" kern="1200" dirty="0"/>
        </a:p>
      </dsp:txBody>
      <dsp:txXfrm>
        <a:off x="5755302" y="2307180"/>
        <a:ext cx="1193353" cy="795568"/>
      </dsp:txXfrm>
    </dsp:sp>
    <dsp:sp modelId="{3F5BBECF-29DA-4058-8AE2-743D071C88FC}">
      <dsp:nvSpPr>
        <dsp:cNvPr id="0" name=""/>
        <dsp:cNvSpPr/>
      </dsp:nvSpPr>
      <dsp:spPr>
        <a:xfrm>
          <a:off x="5576299" y="1988952"/>
          <a:ext cx="2327038" cy="3182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113"/>
              </a:lnTo>
              <a:lnTo>
                <a:pt x="2327038" y="159113"/>
              </a:lnTo>
              <a:lnTo>
                <a:pt x="2327038" y="318227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20201C-3E38-49B6-A7BF-49B1DF288A14}">
      <dsp:nvSpPr>
        <dsp:cNvPr id="0" name=""/>
        <dsp:cNvSpPr/>
      </dsp:nvSpPr>
      <dsp:spPr>
        <a:xfrm>
          <a:off x="7306661" y="2307180"/>
          <a:ext cx="1193353" cy="795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Strip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{WIN}</a:t>
          </a:r>
          <a:endParaRPr lang="de-DE" sz="1400" kern="1200" dirty="0"/>
        </a:p>
      </dsp:txBody>
      <dsp:txXfrm>
        <a:off x="7306661" y="2307180"/>
        <a:ext cx="1193353" cy="795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8C31F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57F3D-70BB-4C77-902C-A8F876017981}" type="datetimeFigureOut">
              <a:rPr lang="de-DE" smtClean="0"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3D0E-8BEA-4234-B6B1-7025659D7D61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Sappo\Hochschule%20RheinMain\1.%20Semester\01_Objektorientierte_Softwareentwicklung\Uebungen\HS_RM_WORKSPACE\Project_Frogger\frogger-reincarnation\target\frogger-reincarnation-1.0-SNAPSHOT.jar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background_open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14500" y="0"/>
            <a:ext cx="5715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99592" y="188640"/>
            <a:ext cx="7772400" cy="1470025"/>
          </a:xfrm>
        </p:spPr>
        <p:txBody>
          <a:bodyPr/>
          <a:lstStyle/>
          <a:p>
            <a:r>
              <a:rPr lang="de-DE" dirty="0" smtClean="0"/>
              <a:t>Projekt –</a:t>
            </a:r>
            <a:br>
              <a:rPr lang="de-DE" dirty="0" smtClean="0"/>
            </a:br>
            <a:r>
              <a:rPr lang="de-DE" dirty="0" err="1" smtClean="0"/>
              <a:t>Frogger</a:t>
            </a:r>
            <a:r>
              <a:rPr lang="de-DE" dirty="0" smtClean="0"/>
              <a:t> </a:t>
            </a:r>
            <a:r>
              <a:rPr lang="de-DE" dirty="0" err="1" smtClean="0"/>
              <a:t>Reincarnation</a:t>
            </a:r>
            <a:endParaRPr lang="de-DE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1835696" y="5157191"/>
          <a:ext cx="5472608" cy="1539995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0000"/>
                  </a:srgbClr>
                </a:solidFill>
              </a:tblPr>
              <a:tblGrid>
                <a:gridCol w="1455037"/>
                <a:gridCol w="4017571"/>
              </a:tblGrid>
              <a:tr h="3079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 dirty="0">
                          <a:latin typeface="Arial"/>
                          <a:ea typeface="Calibri"/>
                          <a:cs typeface="Times New Roman"/>
                        </a:rPr>
                        <a:t>Autor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Kevin Sapper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79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Matrikel-Nr.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470407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79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Studiengang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Angewandte Informatik (B.Sc.)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79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Modul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Objektorientierte Softwareentwicklung (1110)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79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latin typeface="Arial"/>
                          <a:ea typeface="Calibri"/>
                          <a:cs typeface="Times New Roman"/>
                        </a:rPr>
                        <a:t>Datum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100" dirty="0" smtClean="0">
                          <a:latin typeface="Arial"/>
                          <a:ea typeface="Calibri"/>
                          <a:cs typeface="Times New Roman"/>
                        </a:rPr>
                        <a:t>12.02.12</a:t>
                      </a:r>
                      <a:endParaRPr lang="de-DE" sz="11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Layout</a:t>
            </a:r>
          </a:p>
          <a:p>
            <a:r>
              <a:rPr lang="de-DE" dirty="0" smtClean="0"/>
              <a:t>Spielobjekte</a:t>
            </a:r>
          </a:p>
          <a:p>
            <a:r>
              <a:rPr lang="de-DE" dirty="0" smtClean="0"/>
              <a:t>Spielfeld</a:t>
            </a:r>
          </a:p>
          <a:p>
            <a:r>
              <a:rPr lang="de-DE" dirty="0" smtClean="0"/>
              <a:t>Demo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bgerundetes Rechteck 17"/>
          <p:cNvSpPr/>
          <p:nvPr/>
        </p:nvSpPr>
        <p:spPr>
          <a:xfrm>
            <a:off x="1043608" y="5157192"/>
            <a:ext cx="6984776" cy="158417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000" dirty="0" smtClean="0"/>
              <a:t>Cards</a:t>
            </a:r>
            <a:endParaRPr lang="de-DE" sz="4000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1652" t="4972" r="1652" b="1418"/>
          <a:stretch>
            <a:fillRect/>
          </a:stretch>
        </p:blipFill>
        <p:spPr bwMode="auto">
          <a:xfrm>
            <a:off x="4644008" y="908720"/>
            <a:ext cx="2304256" cy="275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 l="1652" t="4972" r="1652" b="1418"/>
          <a:stretch>
            <a:fillRect/>
          </a:stretch>
        </p:blipFill>
        <p:spPr bwMode="auto">
          <a:xfrm>
            <a:off x="1619672" y="908720"/>
            <a:ext cx="2304256" cy="2758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5" name="Gruppieren 34"/>
          <p:cNvGrpSpPr/>
          <p:nvPr/>
        </p:nvGrpSpPr>
        <p:grpSpPr>
          <a:xfrm>
            <a:off x="395536" y="908720"/>
            <a:ext cx="8352928" cy="5344368"/>
            <a:chOff x="395536" y="980728"/>
            <a:chExt cx="8352928" cy="5344368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467544" y="980728"/>
              <a:ext cx="1728192" cy="4104456"/>
              <a:chOff x="467544" y="980728"/>
              <a:chExt cx="1728192" cy="4104456"/>
            </a:xfrm>
          </p:grpSpPr>
          <p:sp>
            <p:nvSpPr>
              <p:cNvPr id="19" name="Abgerundetes Rechteck 18"/>
              <p:cNvSpPr/>
              <p:nvPr/>
            </p:nvSpPr>
            <p:spPr>
              <a:xfrm>
                <a:off x="467544" y="980728"/>
                <a:ext cx="1728192" cy="410445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539552" y="980728"/>
                <a:ext cx="158417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dirty="0" err="1" smtClean="0"/>
                  <a:t>JFrame</a:t>
                </a:r>
                <a:endParaRPr lang="de-DE" dirty="0" smtClean="0"/>
              </a:p>
              <a:p>
                <a:pPr algn="ctr"/>
                <a:r>
                  <a:rPr lang="de-DE" dirty="0" smtClean="0"/>
                  <a:t>+</a:t>
                </a:r>
              </a:p>
              <a:p>
                <a:pPr algn="ctr"/>
                <a:r>
                  <a:rPr lang="de-DE" dirty="0" err="1" smtClean="0"/>
                  <a:t>CardLayout</a:t>
                </a:r>
                <a:endParaRPr lang="de-DE" dirty="0"/>
              </a:p>
            </p:txBody>
          </p:sp>
        </p:grpSp>
        <p:grpSp>
          <p:nvGrpSpPr>
            <p:cNvPr id="34" name="Gruppieren 33"/>
            <p:cNvGrpSpPr/>
            <p:nvPr/>
          </p:nvGrpSpPr>
          <p:grpSpPr>
            <a:xfrm>
              <a:off x="2627784" y="980728"/>
              <a:ext cx="1728192" cy="4104456"/>
              <a:chOff x="2627784" y="980728"/>
              <a:chExt cx="1728192" cy="4104456"/>
            </a:xfrm>
          </p:grpSpPr>
          <p:sp>
            <p:nvSpPr>
              <p:cNvPr id="21" name="Abgerundetes Rechteck 20"/>
              <p:cNvSpPr/>
              <p:nvPr/>
            </p:nvSpPr>
            <p:spPr>
              <a:xfrm>
                <a:off x="2627784" y="980728"/>
                <a:ext cx="1728192" cy="4104456"/>
              </a:xfrm>
              <a:prstGeom prst="round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" name="Textfeld 21"/>
              <p:cNvSpPr txBox="1"/>
              <p:nvPr/>
            </p:nvSpPr>
            <p:spPr>
              <a:xfrm>
                <a:off x="2699792" y="980728"/>
                <a:ext cx="15841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dirty="0" err="1" smtClean="0"/>
                  <a:t>JPanel</a:t>
                </a:r>
                <a:endParaRPr lang="de-DE" dirty="0"/>
              </a:p>
            </p:txBody>
          </p:sp>
        </p:grpSp>
        <p:grpSp>
          <p:nvGrpSpPr>
            <p:cNvPr id="33" name="Gruppieren 32"/>
            <p:cNvGrpSpPr/>
            <p:nvPr/>
          </p:nvGrpSpPr>
          <p:grpSpPr>
            <a:xfrm>
              <a:off x="395536" y="1556792"/>
              <a:ext cx="8352928" cy="4768304"/>
              <a:chOff x="395536" y="1556792"/>
              <a:chExt cx="8352928" cy="4768304"/>
            </a:xfrm>
          </p:grpSpPr>
          <p:cxnSp>
            <p:nvCxnSpPr>
              <p:cNvPr id="6" name="Gerade Verbindung 5"/>
              <p:cNvCxnSpPr/>
              <p:nvPr/>
            </p:nvCxnSpPr>
            <p:spPr>
              <a:xfrm flipV="1">
                <a:off x="4283968" y="3284984"/>
                <a:ext cx="576064" cy="504056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/>
              <p:cNvCxnSpPr/>
              <p:nvPr/>
            </p:nvCxnSpPr>
            <p:spPr>
              <a:xfrm>
                <a:off x="4283968" y="2852936"/>
                <a:ext cx="576064" cy="432048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4" name="Gerade Verbindung 13"/>
              <p:cNvCxnSpPr/>
              <p:nvPr/>
            </p:nvCxnSpPr>
            <p:spPr>
              <a:xfrm>
                <a:off x="4283968" y="1988840"/>
                <a:ext cx="576064" cy="1296144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graphicFrame>
            <p:nvGraphicFramePr>
              <p:cNvPr id="4" name="Diagramm 3"/>
              <p:cNvGraphicFramePr/>
              <p:nvPr/>
            </p:nvGraphicFramePr>
            <p:xfrm>
              <a:off x="395536" y="1556792"/>
              <a:ext cx="8352928" cy="476830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</p:grpSp>
      </p:grp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9" cstate="print"/>
          <a:srcRect l="1652" t="4972" r="1652" b="1418"/>
          <a:stretch>
            <a:fillRect/>
          </a:stretch>
        </p:blipFill>
        <p:spPr bwMode="auto">
          <a:xfrm>
            <a:off x="1619672" y="3789040"/>
            <a:ext cx="2304256" cy="2758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10" cstate="print"/>
          <a:srcRect l="1652" t="4972" r="1652" b="1418"/>
          <a:stretch>
            <a:fillRect/>
          </a:stretch>
        </p:blipFill>
        <p:spPr bwMode="auto">
          <a:xfrm>
            <a:off x="4644008" y="3789040"/>
            <a:ext cx="2286027" cy="273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764704"/>
          </a:xfrm>
        </p:spPr>
        <p:txBody>
          <a:bodyPr/>
          <a:lstStyle/>
          <a:p>
            <a:r>
              <a:rPr lang="de-DE" dirty="0" smtClean="0"/>
              <a:t>Layout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L 0.07084 0.5340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2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85185E-6 L 0.15851 0.11574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" y="5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0.0158 0.53403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" y="26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22222E-6 L 0.20469 0.11412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" y="5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09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410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409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410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764704"/>
          </a:xfrm>
        </p:spPr>
        <p:txBody>
          <a:bodyPr/>
          <a:lstStyle/>
          <a:p>
            <a:r>
              <a:rPr lang="de-DE" dirty="0" smtClean="0"/>
              <a:t>Spielobjekte</a:t>
            </a:r>
            <a:endParaRPr lang="de-DE" dirty="0"/>
          </a:p>
        </p:txBody>
      </p:sp>
      <p:graphicFrame>
        <p:nvGraphicFramePr>
          <p:cNvPr id="23" name="Diagramm 22"/>
          <p:cNvGraphicFramePr/>
          <p:nvPr/>
        </p:nvGraphicFramePr>
        <p:xfrm>
          <a:off x="179512" y="1124744"/>
          <a:ext cx="8712968" cy="3168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7" cstate="print"/>
          <a:srcRect l="1652" t="27486" r="1652" b="47630"/>
          <a:stretch>
            <a:fillRect/>
          </a:stretch>
        </p:blipFill>
        <p:spPr bwMode="auto">
          <a:xfrm>
            <a:off x="1619672" y="4581128"/>
            <a:ext cx="5884082" cy="1872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764704"/>
          </a:xfrm>
        </p:spPr>
        <p:txBody>
          <a:bodyPr/>
          <a:lstStyle/>
          <a:p>
            <a:r>
              <a:rPr lang="de-DE" dirty="0" smtClean="0"/>
              <a:t>Spielfeld</a:t>
            </a:r>
            <a:endParaRPr lang="de-DE" dirty="0"/>
          </a:p>
        </p:txBody>
      </p:sp>
      <p:grpSp>
        <p:nvGrpSpPr>
          <p:cNvPr id="29" name="Gruppieren 28"/>
          <p:cNvGrpSpPr/>
          <p:nvPr/>
        </p:nvGrpSpPr>
        <p:grpSpPr>
          <a:xfrm>
            <a:off x="4067944" y="1196752"/>
            <a:ext cx="4896545" cy="5184576"/>
            <a:chOff x="3995935" y="1124744"/>
            <a:chExt cx="4896545" cy="5184576"/>
          </a:xfrm>
        </p:grpSpPr>
        <p:grpSp>
          <p:nvGrpSpPr>
            <p:cNvPr id="17" name="Gruppieren 16"/>
            <p:cNvGrpSpPr/>
            <p:nvPr/>
          </p:nvGrpSpPr>
          <p:grpSpPr>
            <a:xfrm>
              <a:off x="3995935" y="1124744"/>
              <a:ext cx="4464497" cy="5184576"/>
              <a:chOff x="3995935" y="1124744"/>
              <a:chExt cx="4464497" cy="5184576"/>
            </a:xfrm>
          </p:grpSpPr>
          <p:pic>
            <p:nvPicPr>
              <p:cNvPr id="5" name="Picture 5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 l="1652" t="4972" r="1652" b="1418"/>
              <a:stretch>
                <a:fillRect/>
              </a:stretch>
            </p:blipFill>
            <p:spPr bwMode="auto">
              <a:xfrm>
                <a:off x="3995935" y="1124744"/>
                <a:ext cx="4451737" cy="518457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6" name="Rechteck 5"/>
              <p:cNvSpPr/>
              <p:nvPr/>
            </p:nvSpPr>
            <p:spPr>
              <a:xfrm>
                <a:off x="3995936" y="1556792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" name="Rechteck 6"/>
              <p:cNvSpPr/>
              <p:nvPr/>
            </p:nvSpPr>
            <p:spPr>
              <a:xfrm>
                <a:off x="3995936" y="1988840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" name="Rechteck 7"/>
              <p:cNvSpPr/>
              <p:nvPr/>
            </p:nvSpPr>
            <p:spPr>
              <a:xfrm>
                <a:off x="3995936" y="2420888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Rechteck 8"/>
              <p:cNvSpPr/>
              <p:nvPr/>
            </p:nvSpPr>
            <p:spPr>
              <a:xfrm>
                <a:off x="3995936" y="2852936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0" name="Rechteck 9"/>
              <p:cNvSpPr/>
              <p:nvPr/>
            </p:nvSpPr>
            <p:spPr>
              <a:xfrm>
                <a:off x="3995936" y="3284984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1" name="Rechteck 10"/>
              <p:cNvSpPr/>
              <p:nvPr/>
            </p:nvSpPr>
            <p:spPr>
              <a:xfrm>
                <a:off x="3995936" y="3717032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2" name="Rechteck 11"/>
              <p:cNvSpPr/>
              <p:nvPr/>
            </p:nvSpPr>
            <p:spPr>
              <a:xfrm>
                <a:off x="3995936" y="4149080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Rechteck 12"/>
              <p:cNvSpPr/>
              <p:nvPr/>
            </p:nvSpPr>
            <p:spPr>
              <a:xfrm>
                <a:off x="3995936" y="4581128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Rechteck 13"/>
              <p:cNvSpPr/>
              <p:nvPr/>
            </p:nvSpPr>
            <p:spPr>
              <a:xfrm>
                <a:off x="3995936" y="5013176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Rechteck 14"/>
              <p:cNvSpPr/>
              <p:nvPr/>
            </p:nvSpPr>
            <p:spPr>
              <a:xfrm>
                <a:off x="3995936" y="5445224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Rechteck 15"/>
              <p:cNvSpPr/>
              <p:nvPr/>
            </p:nvSpPr>
            <p:spPr>
              <a:xfrm>
                <a:off x="3995936" y="5877272"/>
                <a:ext cx="4464496" cy="432048"/>
              </a:xfrm>
              <a:prstGeom prst="rect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8" name="Textfeld 17"/>
            <p:cNvSpPr txBox="1"/>
            <p:nvPr/>
          </p:nvSpPr>
          <p:spPr>
            <a:xfrm>
              <a:off x="8460432" y="155679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</a:t>
              </a:r>
              <a:endParaRPr lang="de-DE" dirty="0"/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8460432" y="197954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  <a:endParaRPr lang="de-DE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8460432" y="242088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3</a:t>
              </a:r>
              <a:endParaRPr lang="de-DE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8460432" y="2852936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4</a:t>
              </a:r>
              <a:endParaRPr lang="de-DE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8460432" y="3284984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5</a:t>
              </a:r>
              <a:endParaRPr lang="de-DE" dirty="0"/>
            </a:p>
          </p:txBody>
        </p:sp>
        <p:sp>
          <p:nvSpPr>
            <p:cNvPr id="23" name="Textfeld 22"/>
            <p:cNvSpPr txBox="1"/>
            <p:nvPr/>
          </p:nvSpPr>
          <p:spPr>
            <a:xfrm>
              <a:off x="8460432" y="371703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6</a:t>
              </a:r>
              <a:endParaRPr lang="de-DE" dirty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8460432" y="413978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7</a:t>
              </a:r>
              <a:endParaRPr lang="de-DE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8460432" y="458112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8</a:t>
              </a:r>
              <a:endParaRPr lang="de-DE" dirty="0"/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8460432" y="5013176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9</a:t>
              </a:r>
              <a:endParaRPr lang="de-DE" dirty="0"/>
            </a:p>
          </p:txBody>
        </p:sp>
        <p:sp>
          <p:nvSpPr>
            <p:cNvPr id="27" name="Textfeld 26"/>
            <p:cNvSpPr txBox="1"/>
            <p:nvPr/>
          </p:nvSpPr>
          <p:spPr>
            <a:xfrm>
              <a:off x="8460432" y="544522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10</a:t>
              </a:r>
              <a:endParaRPr lang="de-DE" dirty="0"/>
            </a:p>
          </p:txBody>
        </p:sp>
        <p:sp>
          <p:nvSpPr>
            <p:cNvPr id="28" name="Textfeld 27"/>
            <p:cNvSpPr txBox="1"/>
            <p:nvPr/>
          </p:nvSpPr>
          <p:spPr>
            <a:xfrm>
              <a:off x="8460432" y="5867980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11</a:t>
              </a:r>
              <a:endParaRPr lang="de-DE" dirty="0"/>
            </a:p>
          </p:txBody>
        </p:sp>
      </p:grpSp>
      <p:pic>
        <p:nvPicPr>
          <p:cNvPr id="30" name="Grafik 29" descr="ClassDiagram1.emf"/>
          <p:cNvPicPr>
            <a:picLocks noChangeAspect="1"/>
          </p:cNvPicPr>
          <p:nvPr/>
        </p:nvPicPr>
        <p:blipFill>
          <a:blip r:embed="rId3" cstate="print"/>
          <a:srcRect l="1554" t="13215" r="84730" b="23473"/>
          <a:stretch>
            <a:fillRect/>
          </a:stretch>
        </p:blipFill>
        <p:spPr>
          <a:xfrm>
            <a:off x="179512" y="1196752"/>
            <a:ext cx="3547341" cy="1944216"/>
          </a:xfrm>
          <a:prstGeom prst="rect">
            <a:avLst/>
          </a:prstGeom>
        </p:spPr>
      </p:pic>
      <p:grpSp>
        <p:nvGrpSpPr>
          <p:cNvPr id="38" name="Gruppieren 37"/>
          <p:cNvGrpSpPr/>
          <p:nvPr/>
        </p:nvGrpSpPr>
        <p:grpSpPr>
          <a:xfrm>
            <a:off x="179512" y="3212976"/>
            <a:ext cx="3888433" cy="1512168"/>
            <a:chOff x="179512" y="3212976"/>
            <a:chExt cx="3888433" cy="1512168"/>
          </a:xfrm>
        </p:grpSpPr>
        <p:sp>
          <p:nvSpPr>
            <p:cNvPr id="31" name="Abgerundetes Rechteck 30"/>
            <p:cNvSpPr/>
            <p:nvPr/>
          </p:nvSpPr>
          <p:spPr>
            <a:xfrm>
              <a:off x="179512" y="3212976"/>
              <a:ext cx="3528392" cy="151216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200" u="sng" dirty="0" smtClean="0"/>
                <a:t>Reihe 5</a:t>
              </a:r>
            </a:p>
            <a:p>
              <a:pPr algn="ctr"/>
              <a:r>
                <a:rPr lang="de-DE" sz="2000" dirty="0" smtClean="0"/>
                <a:t>Acceleration -1</a:t>
              </a:r>
            </a:p>
            <a:p>
              <a:pPr algn="ctr"/>
              <a:r>
                <a:rPr lang="de-DE" sz="2000" dirty="0" smtClean="0"/>
                <a:t>GREEN_CAR</a:t>
              </a:r>
            </a:p>
            <a:p>
              <a:pPr algn="ctr"/>
              <a:r>
                <a:rPr lang="de-DE" sz="2000" dirty="0" smtClean="0"/>
                <a:t>ROAD </a:t>
              </a:r>
              <a:endParaRPr lang="de-DE" sz="2000" dirty="0"/>
            </a:p>
          </p:txBody>
        </p:sp>
        <p:cxnSp>
          <p:nvCxnSpPr>
            <p:cNvPr id="35" name="Gewinkelte Verbindung 34"/>
            <p:cNvCxnSpPr>
              <a:stCxn id="31" idx="3"/>
              <a:endCxn id="10" idx="1"/>
            </p:cNvCxnSpPr>
            <p:nvPr/>
          </p:nvCxnSpPr>
          <p:spPr>
            <a:xfrm flipV="1">
              <a:off x="3707904" y="3573016"/>
              <a:ext cx="360041" cy="396044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uppieren 38"/>
          <p:cNvGrpSpPr/>
          <p:nvPr/>
        </p:nvGrpSpPr>
        <p:grpSpPr>
          <a:xfrm>
            <a:off x="179512" y="4869160"/>
            <a:ext cx="3888433" cy="1512168"/>
            <a:chOff x="179512" y="4869160"/>
            <a:chExt cx="3888433" cy="1512168"/>
          </a:xfrm>
        </p:grpSpPr>
        <p:sp>
          <p:nvSpPr>
            <p:cNvPr id="33" name="Abgerundetes Rechteck 32"/>
            <p:cNvSpPr/>
            <p:nvPr/>
          </p:nvSpPr>
          <p:spPr>
            <a:xfrm>
              <a:off x="179512" y="4869160"/>
              <a:ext cx="3528392" cy="1512168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200" u="sng" dirty="0" smtClean="0"/>
                <a:t>Reihe 8</a:t>
              </a:r>
            </a:p>
            <a:p>
              <a:pPr algn="ctr"/>
              <a:r>
                <a:rPr lang="de-DE" sz="2000" dirty="0" smtClean="0"/>
                <a:t>Acceleration 2</a:t>
              </a:r>
            </a:p>
            <a:p>
              <a:pPr algn="ctr"/>
              <a:r>
                <a:rPr lang="de-DE" sz="2000" dirty="0" smtClean="0"/>
                <a:t>GREEN_CAR</a:t>
              </a:r>
            </a:p>
            <a:p>
              <a:pPr algn="ctr"/>
              <a:r>
                <a:rPr lang="de-DE" sz="2000" dirty="0" smtClean="0"/>
                <a:t>ROAD </a:t>
              </a:r>
              <a:endParaRPr lang="de-DE" sz="2000" dirty="0"/>
            </a:p>
          </p:txBody>
        </p:sp>
        <p:cxnSp>
          <p:nvCxnSpPr>
            <p:cNvPr id="37" name="Gewinkelte Verbindung 36"/>
            <p:cNvCxnSpPr>
              <a:stCxn id="33" idx="3"/>
              <a:endCxn id="13" idx="1"/>
            </p:cNvCxnSpPr>
            <p:nvPr/>
          </p:nvCxnSpPr>
          <p:spPr>
            <a:xfrm flipV="1">
              <a:off x="3707904" y="4869160"/>
              <a:ext cx="360041" cy="756084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graphicFrame>
        <p:nvGraphicFramePr>
          <p:cNvPr id="6146" name="Object 2">
            <a:hlinkClick r:id="rId3" action="ppaction://program"/>
          </p:cNvPr>
          <p:cNvGraphicFramePr>
            <a:graphicFrameLocks noChangeAspect="1"/>
          </p:cNvGraphicFramePr>
          <p:nvPr/>
        </p:nvGraphicFramePr>
        <p:xfrm>
          <a:off x="1475656" y="3284984"/>
          <a:ext cx="6083286" cy="2016869"/>
        </p:xfrm>
        <a:graphic>
          <a:graphicData uri="http://schemas.openxmlformats.org/presentationml/2006/ole">
            <p:oleObj spid="_x0000_s6146" name="Objekt-Manager-Shellobjekt" showAsIcon="1" r:id="rId4" imgW="2068920" imgH="68580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Bildschirmpräsentation (4:3)</PresentationFormat>
  <Paragraphs>67</Paragraphs>
  <Slides>6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8" baseType="lpstr">
      <vt:lpstr>Larissa-Design</vt:lpstr>
      <vt:lpstr>Paket</vt:lpstr>
      <vt:lpstr>Projekt – Frogger Reincarnation</vt:lpstr>
      <vt:lpstr>Inhalt</vt:lpstr>
      <vt:lpstr>Layout</vt:lpstr>
      <vt:lpstr>Spielobjekte</vt:lpstr>
      <vt:lpstr>Spielfeld</vt:lpstr>
      <vt:lpstr>Demo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– Frogger Reincarnation</dc:title>
  <dc:creator>Sappo</dc:creator>
  <cp:lastModifiedBy>Sappo</cp:lastModifiedBy>
  <cp:revision>13</cp:revision>
  <dcterms:created xsi:type="dcterms:W3CDTF">2012-02-12T16:32:25Z</dcterms:created>
  <dcterms:modified xsi:type="dcterms:W3CDTF">2012-02-12T17:31:55Z</dcterms:modified>
</cp:coreProperties>
</file>

<file path=docProps/thumbnail.jpeg>
</file>